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951B385-6007-4DDA-B163-0A74BA55ADB2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633A4E-C169-480F-BF6B-E5C223BD4C7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39752" y="2636912"/>
            <a:ext cx="6172200" cy="1102274"/>
          </a:xfrm>
        </p:spPr>
        <p:txBody>
          <a:bodyPr>
            <a:normAutofit/>
          </a:bodyPr>
          <a:lstStyle/>
          <a:p>
            <a:r>
              <a:rPr lang="pt-PT" sz="6000" dirty="0" smtClean="0"/>
              <a:t>Behaviorismo</a:t>
            </a:r>
            <a:endParaRPr lang="pt-PT" sz="6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67744" y="6021288"/>
            <a:ext cx="6172200" cy="363488"/>
          </a:xfrm>
        </p:spPr>
        <p:txBody>
          <a:bodyPr>
            <a:normAutofit lnSpcReduction="10000"/>
          </a:bodyPr>
          <a:lstStyle/>
          <a:p>
            <a:pPr algn="ctr"/>
            <a:r>
              <a:rPr lang="pt-PT" dirty="0" smtClean="0"/>
              <a:t>Porto, 2010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3203848" y="69269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/>
              <a:t>Psicologia da Educação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7467600" cy="508918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Questão 1: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147248" cy="4873752"/>
          </a:xfrm>
        </p:spPr>
        <p:txBody>
          <a:bodyPr/>
          <a:lstStyle/>
          <a:p>
            <a:pPr algn="ctr">
              <a:buNone/>
            </a:pPr>
            <a:r>
              <a:rPr lang="pt-PT" b="1" u="sng" dirty="0" smtClean="0"/>
              <a:t>Qual é a base de funcionamento da Teoria Behaviorista?</a:t>
            </a: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Para o Behaviorismo, o comportamento do ser humano e dos animais, não é mais do que um conjunto de respostas (R) a um determinado estímulo (E) proveniente do meio.</a:t>
            </a:r>
            <a:endParaRPr lang="pt-PT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7467600" cy="508918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Questão 2: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lvl="0" algn="ctr">
              <a:buNone/>
            </a:pPr>
            <a:r>
              <a:rPr lang="pt-PT" b="1" u="sng" dirty="0" smtClean="0"/>
              <a:t>Qual é a unidade de análise (método) utilizado na corrente Behaviorista?</a:t>
            </a:r>
          </a:p>
          <a:p>
            <a:pPr lvl="0" algn="ctr">
              <a:buNone/>
            </a:pPr>
            <a:endParaRPr lang="pt-PT" u="sng" dirty="0" smtClean="0"/>
          </a:p>
          <a:p>
            <a:r>
              <a:rPr lang="pt-PT" dirty="0" smtClean="0"/>
              <a:t>Nesta corrente é utilizado o método experimental, pois </a:t>
            </a:r>
            <a:r>
              <a:rPr lang="pt-PT" dirty="0" err="1" smtClean="0"/>
              <a:t>Watson</a:t>
            </a:r>
            <a:r>
              <a:rPr lang="pt-PT" dirty="0" smtClean="0"/>
              <a:t> ao substituir a introspecção pretendia com a aplicação do método adoptado pelas ciências da natureza, enunciar leis sobre os comportamentos de forma a ser possível prevê-los e controlá-los.</a:t>
            </a:r>
            <a:endParaRPr lang="pt-PT" u="sng" dirty="0" smtClean="0"/>
          </a:p>
          <a:p>
            <a:pPr algn="ctr">
              <a:buNone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5257800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pt-PT" b="1" u="sng" dirty="0" smtClean="0"/>
              <a:t>Quais as principais diferenças entra o condicionamento clássico e o condicionamento operante?</a:t>
            </a:r>
          </a:p>
          <a:p>
            <a:pPr>
              <a:buNone/>
            </a:pPr>
            <a:endParaRPr lang="pt-PT" dirty="0" smtClean="0"/>
          </a:p>
          <a:p>
            <a:r>
              <a:rPr lang="pt-PT" b="1" dirty="0" smtClean="0"/>
              <a:t>Condicionamento clássico: </a:t>
            </a:r>
            <a:r>
              <a:rPr lang="pt-PT" dirty="0" smtClean="0"/>
              <a:t>é um processo que descreve a génese e a modificação de alguns comportamentos com base nos efeitos do binómio </a:t>
            </a:r>
            <a:r>
              <a:rPr lang="pt-PT" dirty="0" err="1" smtClean="0"/>
              <a:t>estímulo-resposta</a:t>
            </a:r>
            <a:r>
              <a:rPr lang="pt-PT" dirty="0" smtClean="0"/>
              <a:t> sobre o SNC dos seres vivos.</a:t>
            </a:r>
          </a:p>
          <a:p>
            <a:endParaRPr lang="pt-PT" dirty="0" smtClean="0"/>
          </a:p>
          <a:p>
            <a:r>
              <a:rPr lang="pt-PT" b="1" dirty="0" smtClean="0"/>
              <a:t>Condicionamento operante: </a:t>
            </a:r>
            <a:r>
              <a:rPr lang="pt-PT" dirty="0" smtClean="0"/>
              <a:t>refere-se ao procedimento através do qual é modelada uma resposta (acção) no organismo. É onde a resposta </a:t>
            </a:r>
          </a:p>
          <a:p>
            <a:pPr>
              <a:buNone/>
            </a:pPr>
            <a:r>
              <a:rPr lang="pt-PT" dirty="0" smtClean="0"/>
              <a:t>	gera uma consequência e esta afecta a sua probabilidade de ocorrer novamente.</a:t>
            </a:r>
          </a:p>
          <a:p>
            <a:endParaRPr lang="pt-PT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7467600" cy="508918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Questão 3: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Em suma, o conceito de condicionamento clássico difere do operante porque o primeiro é directamente aliciado por algum estímulo e é uma reacção fisiológica do organismo enquanto que o segundo ocorre num determinado contexto e gera um estímulo que afecta a probabilidade dele ocorrer novamente. 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492896"/>
            <a:ext cx="7467600" cy="1642194"/>
          </a:xfrm>
        </p:spPr>
        <p:txBody>
          <a:bodyPr>
            <a:noAutofit/>
          </a:bodyPr>
          <a:lstStyle/>
          <a:p>
            <a:pPr algn="ctr"/>
            <a:r>
              <a:rPr lang="pt-PT" sz="6600" b="1" dirty="0" smtClean="0">
                <a:solidFill>
                  <a:srgbClr val="0070C0"/>
                </a:solidFill>
              </a:rPr>
              <a:t>Obrigado pela Atenção!</a:t>
            </a:r>
            <a:endParaRPr lang="pt-PT" sz="6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Confluê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233</Words>
  <Application>Microsoft Office PowerPoint</Application>
  <PresentationFormat>Apresentação no Ecrã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Mirante</vt:lpstr>
      <vt:lpstr>Behaviorismo</vt:lpstr>
      <vt:lpstr>Questão 1:</vt:lpstr>
      <vt:lpstr>Questão 2:</vt:lpstr>
      <vt:lpstr>Questão 3:</vt:lpstr>
      <vt:lpstr>Diapositivo 5</vt:lpstr>
      <vt:lpstr>Obrigado pela Atenção!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Behaviorismo</dc:title>
  <dc:creator>Ana Cerca</dc:creator>
  <cp:lastModifiedBy>tmn</cp:lastModifiedBy>
  <cp:revision>3</cp:revision>
  <dcterms:created xsi:type="dcterms:W3CDTF">2010-11-07T22:27:36Z</dcterms:created>
  <dcterms:modified xsi:type="dcterms:W3CDTF">2010-12-19T17:33:33Z</dcterms:modified>
</cp:coreProperties>
</file>