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C77A25-5CDF-468C-820A-9E3256E97BAE}" type="doc">
      <dgm:prSet loTypeId="urn:microsoft.com/office/officeart/2005/8/layout/gear1" loCatId="relationship" qsTypeId="urn:microsoft.com/office/officeart/2005/8/quickstyle/simple2" qsCatId="simple" csTypeId="urn:microsoft.com/office/officeart/2005/8/colors/accent5_1" csCatId="accent5" phldr="1"/>
      <dgm:spPr/>
    </dgm:pt>
    <dgm:pt modelId="{0F0B00D0-5FCA-439D-87A7-6D62F553E954}">
      <dgm:prSet phldrT="[Texto]" custT="1"/>
      <dgm:spPr/>
      <dgm:t>
        <a:bodyPr/>
        <a:lstStyle/>
        <a:p>
          <a:r>
            <a:rPr lang="pt-PT" sz="18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Equilibrarão</a:t>
          </a:r>
          <a:endParaRPr lang="pt-PT" sz="1800" b="1" dirty="0">
            <a:solidFill>
              <a:schemeClr val="tx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43E6A40-4D4A-4AFF-807D-60C111713C60}" type="parTrans" cxnId="{DCC94FFB-B25F-40FD-AAE3-1E7078D074DE}">
      <dgm:prSet/>
      <dgm:spPr/>
      <dgm:t>
        <a:bodyPr/>
        <a:lstStyle/>
        <a:p>
          <a:endParaRPr lang="pt-PT"/>
        </a:p>
      </dgm:t>
    </dgm:pt>
    <dgm:pt modelId="{2ADF9381-28AE-4C4F-8ACE-AD059658215D}" type="sibTrans" cxnId="{DCC94FFB-B25F-40FD-AAE3-1E7078D074DE}">
      <dgm:prSet/>
      <dgm:spPr/>
      <dgm:t>
        <a:bodyPr/>
        <a:lstStyle/>
        <a:p>
          <a:endParaRPr lang="pt-PT" dirty="0"/>
        </a:p>
      </dgm:t>
    </dgm:pt>
    <dgm:pt modelId="{B9796186-FFF6-4A79-AB33-BD82CBCA582D}">
      <dgm:prSet phldrT="[Texto]" custT="1"/>
      <dgm:spPr/>
      <dgm:t>
        <a:bodyPr/>
        <a:lstStyle/>
        <a:p>
          <a:r>
            <a:rPr lang="pt-PT" sz="1100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Acomodação</a:t>
          </a:r>
          <a:endParaRPr lang="pt-PT" sz="1100" b="1" dirty="0">
            <a:solidFill>
              <a:schemeClr val="tx2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F05C5E8-4F3A-4216-BE00-DEBC0D1BA24E}" type="parTrans" cxnId="{85BB9009-C645-4AB9-8FF2-BB63F8601D20}">
      <dgm:prSet/>
      <dgm:spPr/>
      <dgm:t>
        <a:bodyPr/>
        <a:lstStyle/>
        <a:p>
          <a:endParaRPr lang="pt-PT"/>
        </a:p>
      </dgm:t>
    </dgm:pt>
    <dgm:pt modelId="{5FE746C4-00C9-4A3C-8CA2-722A971CA99D}" type="sibTrans" cxnId="{85BB9009-C645-4AB9-8FF2-BB63F8601D20}">
      <dgm:prSet/>
      <dgm:spPr/>
      <dgm:t>
        <a:bodyPr/>
        <a:lstStyle/>
        <a:p>
          <a:endParaRPr lang="pt-PT" dirty="0"/>
        </a:p>
      </dgm:t>
    </dgm:pt>
    <dgm:pt modelId="{B5FC79F1-19C2-4281-BE47-71E28651AD4C}">
      <dgm:prSet phldrT="[Texto]"/>
      <dgm:spPr/>
      <dgm:t>
        <a:bodyPr/>
        <a:lstStyle/>
        <a:p>
          <a:r>
            <a:rPr lang="pt-PT" b="1" dirty="0" smtClean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Assimilação</a:t>
          </a:r>
          <a:endParaRPr lang="pt-PT" b="1" dirty="0">
            <a:solidFill>
              <a:schemeClr val="tx2">
                <a:lumMod val="60000"/>
                <a:lumOff val="4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2CAED8-CF45-4D5C-B4DA-0A23A0C069C7}" type="parTrans" cxnId="{79595E00-0E46-4BB1-B06A-4DD785B51821}">
      <dgm:prSet/>
      <dgm:spPr/>
      <dgm:t>
        <a:bodyPr/>
        <a:lstStyle/>
        <a:p>
          <a:endParaRPr lang="pt-PT"/>
        </a:p>
      </dgm:t>
    </dgm:pt>
    <dgm:pt modelId="{E2310C9A-0940-469C-8FB9-9130F70D39FC}" type="sibTrans" cxnId="{79595E00-0E46-4BB1-B06A-4DD785B51821}">
      <dgm:prSet/>
      <dgm:spPr/>
      <dgm:t>
        <a:bodyPr/>
        <a:lstStyle/>
        <a:p>
          <a:endParaRPr lang="pt-PT" dirty="0"/>
        </a:p>
      </dgm:t>
    </dgm:pt>
    <dgm:pt modelId="{45B0E18C-9046-42B8-9E30-135462D28162}" type="pres">
      <dgm:prSet presAssocID="{CBC77A25-5CDF-468C-820A-9E3256E97BA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BEEDC96-CEFE-4FCA-9B59-F462169B85FC}" type="pres">
      <dgm:prSet presAssocID="{0F0B00D0-5FCA-439D-87A7-6D62F553E954}" presName="gear1" presStyleLbl="node1" presStyleIdx="0" presStyleCnt="3" custLinFactNeighborX="-1111" custLinFactNeighborY="239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22C63C2-41C5-4DAA-AB7E-11F8050C3188}" type="pres">
      <dgm:prSet presAssocID="{0F0B00D0-5FCA-439D-87A7-6D62F553E954}" presName="gear1srcNode" presStyleLbl="node1" presStyleIdx="0" presStyleCnt="3"/>
      <dgm:spPr/>
      <dgm:t>
        <a:bodyPr/>
        <a:lstStyle/>
        <a:p>
          <a:endParaRPr lang="pt-PT"/>
        </a:p>
      </dgm:t>
    </dgm:pt>
    <dgm:pt modelId="{7418CAD5-FE71-4A55-8DE3-0D016285B659}" type="pres">
      <dgm:prSet presAssocID="{0F0B00D0-5FCA-439D-87A7-6D62F553E954}" presName="gear1dstNode" presStyleLbl="node1" presStyleIdx="0" presStyleCnt="3"/>
      <dgm:spPr/>
      <dgm:t>
        <a:bodyPr/>
        <a:lstStyle/>
        <a:p>
          <a:endParaRPr lang="pt-PT"/>
        </a:p>
      </dgm:t>
    </dgm:pt>
    <dgm:pt modelId="{7B130CDA-37C3-4A8A-B78C-222133E180C6}" type="pres">
      <dgm:prSet presAssocID="{B9796186-FFF6-4A79-AB33-BD82CBCA582D}" presName="gear2" presStyleLbl="node1" presStyleIdx="1" presStyleCnt="3" custScaleX="111690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8586F54-0322-4F08-AED5-B1F2B5F0D49A}" type="pres">
      <dgm:prSet presAssocID="{B9796186-FFF6-4A79-AB33-BD82CBCA582D}" presName="gear2srcNode" presStyleLbl="node1" presStyleIdx="1" presStyleCnt="3"/>
      <dgm:spPr/>
      <dgm:t>
        <a:bodyPr/>
        <a:lstStyle/>
        <a:p>
          <a:endParaRPr lang="pt-PT"/>
        </a:p>
      </dgm:t>
    </dgm:pt>
    <dgm:pt modelId="{7BDC19F9-AC1C-478C-B77A-73DBD9F20037}" type="pres">
      <dgm:prSet presAssocID="{B9796186-FFF6-4A79-AB33-BD82CBCA582D}" presName="gear2dstNode" presStyleLbl="node1" presStyleIdx="1" presStyleCnt="3"/>
      <dgm:spPr/>
      <dgm:t>
        <a:bodyPr/>
        <a:lstStyle/>
        <a:p>
          <a:endParaRPr lang="pt-PT"/>
        </a:p>
      </dgm:t>
    </dgm:pt>
    <dgm:pt modelId="{D8313A05-456C-4254-BF83-D8BE45EB908D}" type="pres">
      <dgm:prSet presAssocID="{B5FC79F1-19C2-4281-BE47-71E28651AD4C}" presName="gear3" presStyleLbl="node1" presStyleIdx="2" presStyleCnt="3"/>
      <dgm:spPr/>
      <dgm:t>
        <a:bodyPr/>
        <a:lstStyle/>
        <a:p>
          <a:endParaRPr lang="pt-PT"/>
        </a:p>
      </dgm:t>
    </dgm:pt>
    <dgm:pt modelId="{6BA25D58-7F1E-4305-9DCF-77D8899670D6}" type="pres">
      <dgm:prSet presAssocID="{B5FC79F1-19C2-4281-BE47-71E28651AD4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628DB0D-2AD2-451A-AD6F-06DA38439DE4}" type="pres">
      <dgm:prSet presAssocID="{B5FC79F1-19C2-4281-BE47-71E28651AD4C}" presName="gear3srcNode" presStyleLbl="node1" presStyleIdx="2" presStyleCnt="3"/>
      <dgm:spPr/>
      <dgm:t>
        <a:bodyPr/>
        <a:lstStyle/>
        <a:p>
          <a:endParaRPr lang="pt-PT"/>
        </a:p>
      </dgm:t>
    </dgm:pt>
    <dgm:pt modelId="{F6082E3F-B29B-454C-BD35-428134CCFDD0}" type="pres">
      <dgm:prSet presAssocID="{B5FC79F1-19C2-4281-BE47-71E28651AD4C}" presName="gear3dstNode" presStyleLbl="node1" presStyleIdx="2" presStyleCnt="3"/>
      <dgm:spPr/>
      <dgm:t>
        <a:bodyPr/>
        <a:lstStyle/>
        <a:p>
          <a:endParaRPr lang="pt-PT"/>
        </a:p>
      </dgm:t>
    </dgm:pt>
    <dgm:pt modelId="{C28E18F0-7E74-45E7-91B8-593DF63A5C06}" type="pres">
      <dgm:prSet presAssocID="{2ADF9381-28AE-4C4F-8ACE-AD059658215D}" presName="connector1" presStyleLbl="sibTrans2D1" presStyleIdx="0" presStyleCnt="3"/>
      <dgm:spPr/>
      <dgm:t>
        <a:bodyPr/>
        <a:lstStyle/>
        <a:p>
          <a:endParaRPr lang="pt-PT"/>
        </a:p>
      </dgm:t>
    </dgm:pt>
    <dgm:pt modelId="{5E6DE1A0-1046-4DC6-B355-11478028BAC5}" type="pres">
      <dgm:prSet presAssocID="{5FE746C4-00C9-4A3C-8CA2-722A971CA99D}" presName="connector2" presStyleLbl="sibTrans2D1" presStyleIdx="1" presStyleCnt="3"/>
      <dgm:spPr/>
      <dgm:t>
        <a:bodyPr/>
        <a:lstStyle/>
        <a:p>
          <a:endParaRPr lang="pt-PT"/>
        </a:p>
      </dgm:t>
    </dgm:pt>
    <dgm:pt modelId="{9960C1DA-3619-4CCE-82D3-C4526FE2D3A3}" type="pres">
      <dgm:prSet presAssocID="{E2310C9A-0940-469C-8FB9-9130F70D39FC}" presName="connector3" presStyleLbl="sibTrans2D1" presStyleIdx="2" presStyleCnt="3"/>
      <dgm:spPr/>
      <dgm:t>
        <a:bodyPr/>
        <a:lstStyle/>
        <a:p>
          <a:endParaRPr lang="pt-PT"/>
        </a:p>
      </dgm:t>
    </dgm:pt>
  </dgm:ptLst>
  <dgm:cxnLst>
    <dgm:cxn modelId="{FE8D0690-AD6B-4CA2-B718-F064798A09BF}" type="presOf" srcId="{B5FC79F1-19C2-4281-BE47-71E28651AD4C}" destId="{6BA25D58-7F1E-4305-9DCF-77D8899670D6}" srcOrd="1" destOrd="0" presId="urn:microsoft.com/office/officeart/2005/8/layout/gear1"/>
    <dgm:cxn modelId="{CB086CCD-4E06-4391-B41F-C794455DB71C}" type="presOf" srcId="{0F0B00D0-5FCA-439D-87A7-6D62F553E954}" destId="{7418CAD5-FE71-4A55-8DE3-0D016285B659}" srcOrd="2" destOrd="0" presId="urn:microsoft.com/office/officeart/2005/8/layout/gear1"/>
    <dgm:cxn modelId="{361F0ACC-9E59-40FB-B505-999950E6DD15}" type="presOf" srcId="{E2310C9A-0940-469C-8FB9-9130F70D39FC}" destId="{9960C1DA-3619-4CCE-82D3-C4526FE2D3A3}" srcOrd="0" destOrd="0" presId="urn:microsoft.com/office/officeart/2005/8/layout/gear1"/>
    <dgm:cxn modelId="{D06AAB45-24E8-4F02-A2C8-8DB2BDD335BD}" type="presOf" srcId="{0F0B00D0-5FCA-439D-87A7-6D62F553E954}" destId="{6BEEDC96-CEFE-4FCA-9B59-F462169B85FC}" srcOrd="0" destOrd="0" presId="urn:microsoft.com/office/officeart/2005/8/layout/gear1"/>
    <dgm:cxn modelId="{2E88CC49-1260-48B3-AE83-9B34CE916AA8}" type="presOf" srcId="{B9796186-FFF6-4A79-AB33-BD82CBCA582D}" destId="{C8586F54-0322-4F08-AED5-B1F2B5F0D49A}" srcOrd="1" destOrd="0" presId="urn:microsoft.com/office/officeart/2005/8/layout/gear1"/>
    <dgm:cxn modelId="{79595E00-0E46-4BB1-B06A-4DD785B51821}" srcId="{CBC77A25-5CDF-468C-820A-9E3256E97BAE}" destId="{B5FC79F1-19C2-4281-BE47-71E28651AD4C}" srcOrd="2" destOrd="0" parTransId="{932CAED8-CF45-4D5C-B4DA-0A23A0C069C7}" sibTransId="{E2310C9A-0940-469C-8FB9-9130F70D39FC}"/>
    <dgm:cxn modelId="{7FFA0E90-B10D-438C-8AA0-5E62D4BB7592}" type="presOf" srcId="{B9796186-FFF6-4A79-AB33-BD82CBCA582D}" destId="{7BDC19F9-AC1C-478C-B77A-73DBD9F20037}" srcOrd="2" destOrd="0" presId="urn:microsoft.com/office/officeart/2005/8/layout/gear1"/>
    <dgm:cxn modelId="{A84044CD-BB71-4E19-A9B1-5558E952288D}" type="presOf" srcId="{B5FC79F1-19C2-4281-BE47-71E28651AD4C}" destId="{8628DB0D-2AD2-451A-AD6F-06DA38439DE4}" srcOrd="2" destOrd="0" presId="urn:microsoft.com/office/officeart/2005/8/layout/gear1"/>
    <dgm:cxn modelId="{85BB9009-C645-4AB9-8FF2-BB63F8601D20}" srcId="{CBC77A25-5CDF-468C-820A-9E3256E97BAE}" destId="{B9796186-FFF6-4A79-AB33-BD82CBCA582D}" srcOrd="1" destOrd="0" parTransId="{2F05C5E8-4F3A-4216-BE00-DEBC0D1BA24E}" sibTransId="{5FE746C4-00C9-4A3C-8CA2-722A971CA99D}"/>
    <dgm:cxn modelId="{7DDEE469-9AD0-45D8-87D9-9DB18C6BB0A9}" type="presOf" srcId="{B5FC79F1-19C2-4281-BE47-71E28651AD4C}" destId="{F6082E3F-B29B-454C-BD35-428134CCFDD0}" srcOrd="3" destOrd="0" presId="urn:microsoft.com/office/officeart/2005/8/layout/gear1"/>
    <dgm:cxn modelId="{410CB44F-476B-484D-A586-EA24C9219B00}" type="presOf" srcId="{2ADF9381-28AE-4C4F-8ACE-AD059658215D}" destId="{C28E18F0-7E74-45E7-91B8-593DF63A5C06}" srcOrd="0" destOrd="0" presId="urn:microsoft.com/office/officeart/2005/8/layout/gear1"/>
    <dgm:cxn modelId="{DCC94FFB-B25F-40FD-AAE3-1E7078D074DE}" srcId="{CBC77A25-5CDF-468C-820A-9E3256E97BAE}" destId="{0F0B00D0-5FCA-439D-87A7-6D62F553E954}" srcOrd="0" destOrd="0" parTransId="{043E6A40-4D4A-4AFF-807D-60C111713C60}" sibTransId="{2ADF9381-28AE-4C4F-8ACE-AD059658215D}"/>
    <dgm:cxn modelId="{7E47367B-3C19-48A5-9E15-9222B960DA98}" type="presOf" srcId="{B5FC79F1-19C2-4281-BE47-71E28651AD4C}" destId="{D8313A05-456C-4254-BF83-D8BE45EB908D}" srcOrd="0" destOrd="0" presId="urn:microsoft.com/office/officeart/2005/8/layout/gear1"/>
    <dgm:cxn modelId="{46300903-005A-4F93-A553-97B13D9F2265}" type="presOf" srcId="{CBC77A25-5CDF-468C-820A-9E3256E97BAE}" destId="{45B0E18C-9046-42B8-9E30-135462D28162}" srcOrd="0" destOrd="0" presId="urn:microsoft.com/office/officeart/2005/8/layout/gear1"/>
    <dgm:cxn modelId="{56F97E5D-14FD-4522-8C55-C56BE1C325A0}" type="presOf" srcId="{5FE746C4-00C9-4A3C-8CA2-722A971CA99D}" destId="{5E6DE1A0-1046-4DC6-B355-11478028BAC5}" srcOrd="0" destOrd="0" presId="urn:microsoft.com/office/officeart/2005/8/layout/gear1"/>
    <dgm:cxn modelId="{8114A1E2-6A6B-4D9C-B9B7-B3156E0CB51D}" type="presOf" srcId="{B9796186-FFF6-4A79-AB33-BD82CBCA582D}" destId="{7B130CDA-37C3-4A8A-B78C-222133E180C6}" srcOrd="0" destOrd="0" presId="urn:microsoft.com/office/officeart/2005/8/layout/gear1"/>
    <dgm:cxn modelId="{A2279184-7ABF-46AD-BB17-9078C8F7537B}" type="presOf" srcId="{0F0B00D0-5FCA-439D-87A7-6D62F553E954}" destId="{B22C63C2-41C5-4DAA-AB7E-11F8050C3188}" srcOrd="1" destOrd="0" presId="urn:microsoft.com/office/officeart/2005/8/layout/gear1"/>
    <dgm:cxn modelId="{353526B7-32CB-4CEE-B0C0-66485309781D}" type="presParOf" srcId="{45B0E18C-9046-42B8-9E30-135462D28162}" destId="{6BEEDC96-CEFE-4FCA-9B59-F462169B85FC}" srcOrd="0" destOrd="0" presId="urn:microsoft.com/office/officeart/2005/8/layout/gear1"/>
    <dgm:cxn modelId="{EEB93721-9857-48FF-BBCD-821506641B0B}" type="presParOf" srcId="{45B0E18C-9046-42B8-9E30-135462D28162}" destId="{B22C63C2-41C5-4DAA-AB7E-11F8050C3188}" srcOrd="1" destOrd="0" presId="urn:microsoft.com/office/officeart/2005/8/layout/gear1"/>
    <dgm:cxn modelId="{B9479D1E-9FAA-4086-86E6-21E955D556BE}" type="presParOf" srcId="{45B0E18C-9046-42B8-9E30-135462D28162}" destId="{7418CAD5-FE71-4A55-8DE3-0D016285B659}" srcOrd="2" destOrd="0" presId="urn:microsoft.com/office/officeart/2005/8/layout/gear1"/>
    <dgm:cxn modelId="{036F535F-2497-44DA-96D3-6E004C250C75}" type="presParOf" srcId="{45B0E18C-9046-42B8-9E30-135462D28162}" destId="{7B130CDA-37C3-4A8A-B78C-222133E180C6}" srcOrd="3" destOrd="0" presId="urn:microsoft.com/office/officeart/2005/8/layout/gear1"/>
    <dgm:cxn modelId="{778A0289-AB58-42D7-A392-5A4CD2533BE2}" type="presParOf" srcId="{45B0E18C-9046-42B8-9E30-135462D28162}" destId="{C8586F54-0322-4F08-AED5-B1F2B5F0D49A}" srcOrd="4" destOrd="0" presId="urn:microsoft.com/office/officeart/2005/8/layout/gear1"/>
    <dgm:cxn modelId="{80146207-5D07-4517-84CD-607E9C80AFD6}" type="presParOf" srcId="{45B0E18C-9046-42B8-9E30-135462D28162}" destId="{7BDC19F9-AC1C-478C-B77A-73DBD9F20037}" srcOrd="5" destOrd="0" presId="urn:microsoft.com/office/officeart/2005/8/layout/gear1"/>
    <dgm:cxn modelId="{28554601-9C5D-4D1A-ACB0-06C63965FF02}" type="presParOf" srcId="{45B0E18C-9046-42B8-9E30-135462D28162}" destId="{D8313A05-456C-4254-BF83-D8BE45EB908D}" srcOrd="6" destOrd="0" presId="urn:microsoft.com/office/officeart/2005/8/layout/gear1"/>
    <dgm:cxn modelId="{EE841CE5-24A7-4022-97A6-1FF27E9F9C48}" type="presParOf" srcId="{45B0E18C-9046-42B8-9E30-135462D28162}" destId="{6BA25D58-7F1E-4305-9DCF-77D8899670D6}" srcOrd="7" destOrd="0" presId="urn:microsoft.com/office/officeart/2005/8/layout/gear1"/>
    <dgm:cxn modelId="{EF3DBF9B-8773-4E09-9FC2-23873C2C2496}" type="presParOf" srcId="{45B0E18C-9046-42B8-9E30-135462D28162}" destId="{8628DB0D-2AD2-451A-AD6F-06DA38439DE4}" srcOrd="8" destOrd="0" presId="urn:microsoft.com/office/officeart/2005/8/layout/gear1"/>
    <dgm:cxn modelId="{9E94605B-C2D8-44B4-A26E-4C149D6AA76E}" type="presParOf" srcId="{45B0E18C-9046-42B8-9E30-135462D28162}" destId="{F6082E3F-B29B-454C-BD35-428134CCFDD0}" srcOrd="9" destOrd="0" presId="urn:microsoft.com/office/officeart/2005/8/layout/gear1"/>
    <dgm:cxn modelId="{FF3C42D9-E5A7-4284-A712-D2AD7885AF6F}" type="presParOf" srcId="{45B0E18C-9046-42B8-9E30-135462D28162}" destId="{C28E18F0-7E74-45E7-91B8-593DF63A5C06}" srcOrd="10" destOrd="0" presId="urn:microsoft.com/office/officeart/2005/8/layout/gear1"/>
    <dgm:cxn modelId="{B1857D73-A641-486E-A9F3-3A2EDD9658D0}" type="presParOf" srcId="{45B0E18C-9046-42B8-9E30-135462D28162}" destId="{5E6DE1A0-1046-4DC6-B355-11478028BAC5}" srcOrd="11" destOrd="0" presId="urn:microsoft.com/office/officeart/2005/8/layout/gear1"/>
    <dgm:cxn modelId="{6EC2C608-7346-46E6-B218-AFAC6F8425EA}" type="presParOf" srcId="{45B0E18C-9046-42B8-9E30-135462D28162}" destId="{9960C1DA-3619-4CCE-82D3-C4526FE2D3A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530F34-B1D7-4431-A843-B0ED4D8312FA}" type="doc">
      <dgm:prSet loTypeId="urn:microsoft.com/office/officeart/2005/8/layout/cycle1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t-PT"/>
        </a:p>
      </dgm:t>
    </dgm:pt>
    <dgm:pt modelId="{97FB6FA1-A203-465F-B285-39838BC0B2C8}">
      <dgm:prSet phldrT="[Texto]"/>
      <dgm:spPr/>
      <dgm:t>
        <a:bodyPr/>
        <a:lstStyle/>
        <a:p>
          <a:r>
            <a:rPr lang="pt-PT" b="1" u="none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Contexto Escolar</a:t>
          </a:r>
          <a:endParaRPr lang="pt-PT" b="1" u="none" dirty="0">
            <a:solidFill>
              <a:schemeClr val="accent3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0FEF3A-AAEA-472B-8D5F-B5BD601A1F2D}" type="parTrans" cxnId="{5AAEA1DA-2883-4059-80A5-9B7F06868F0C}">
      <dgm:prSet/>
      <dgm:spPr/>
      <dgm:t>
        <a:bodyPr/>
        <a:lstStyle/>
        <a:p>
          <a:endParaRPr lang="pt-PT"/>
        </a:p>
      </dgm:t>
    </dgm:pt>
    <dgm:pt modelId="{93D767A6-EF08-40B8-A57B-B0FA2994CEBD}" type="sibTrans" cxnId="{5AAEA1DA-2883-4059-80A5-9B7F06868F0C}">
      <dgm:prSet/>
      <dgm:spPr/>
      <dgm:t>
        <a:bodyPr/>
        <a:lstStyle/>
        <a:p>
          <a:endParaRPr lang="pt-PT" dirty="0"/>
        </a:p>
      </dgm:t>
    </dgm:pt>
    <dgm:pt modelId="{5DCE9134-0C68-4948-92EF-FB3E4C797632}">
      <dgm:prSet phldrT="[Texto]"/>
      <dgm:spPr/>
      <dgm:t>
        <a:bodyPr/>
        <a:lstStyle/>
        <a:p>
          <a:r>
            <a:rPr lang="pt-PT" b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Família</a:t>
          </a:r>
          <a:endParaRPr lang="pt-PT" b="1" dirty="0">
            <a:solidFill>
              <a:schemeClr val="accent4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0F60732-7AD4-432E-BCBB-BB38E05B1CDE}" type="parTrans" cxnId="{DCCCC848-FAD2-426E-88CE-774787FCCE19}">
      <dgm:prSet/>
      <dgm:spPr/>
      <dgm:t>
        <a:bodyPr/>
        <a:lstStyle/>
        <a:p>
          <a:endParaRPr lang="pt-PT"/>
        </a:p>
      </dgm:t>
    </dgm:pt>
    <dgm:pt modelId="{336CFB81-4615-4202-A29C-E553A31A65DE}" type="sibTrans" cxnId="{DCCCC848-FAD2-426E-88CE-774787FCCE19}">
      <dgm:prSet/>
      <dgm:spPr/>
      <dgm:t>
        <a:bodyPr/>
        <a:lstStyle/>
        <a:p>
          <a:endParaRPr lang="pt-PT" dirty="0"/>
        </a:p>
      </dgm:t>
    </dgm:pt>
    <dgm:pt modelId="{51BC697E-0C09-478A-A164-04E2153E6750}">
      <dgm:prSet phldrT="[Texto]"/>
      <dgm:spPr/>
      <dgm:t>
        <a:bodyPr/>
        <a:lstStyle/>
        <a:p>
          <a:r>
            <a:rPr lang="pt-PT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Voleibol</a:t>
          </a:r>
          <a:endParaRPr lang="pt-PT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FCEB56-5088-424E-B0FA-702AE1FB67D0}" type="parTrans" cxnId="{649FCA7F-D6F9-42B0-ABF6-E7E974E698E5}">
      <dgm:prSet/>
      <dgm:spPr/>
      <dgm:t>
        <a:bodyPr/>
        <a:lstStyle/>
        <a:p>
          <a:endParaRPr lang="pt-PT"/>
        </a:p>
      </dgm:t>
    </dgm:pt>
    <dgm:pt modelId="{0142C388-2E9F-4EF6-AFE9-266D63A56004}" type="sibTrans" cxnId="{649FCA7F-D6F9-42B0-ABF6-E7E974E698E5}">
      <dgm:prSet/>
      <dgm:spPr/>
      <dgm:t>
        <a:bodyPr/>
        <a:lstStyle/>
        <a:p>
          <a:endParaRPr lang="pt-PT" dirty="0"/>
        </a:p>
      </dgm:t>
    </dgm:pt>
    <dgm:pt modelId="{49121514-17E9-4C96-9663-43D75D01763F}">
      <dgm:prSet phldrT="[Texto]"/>
      <dgm:spPr/>
      <dgm:t>
        <a:bodyPr/>
        <a:lstStyle/>
        <a:p>
          <a:r>
            <a:rPr lang="pt-PT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Catequese</a:t>
          </a:r>
          <a:endParaRPr lang="pt-PT" b="1" dirty="0">
            <a:solidFill>
              <a:schemeClr val="accent6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71A890-7B30-4BD7-8DB5-9E3C0C4A37DC}" type="parTrans" cxnId="{04917885-6021-44F7-A8B0-A985BB3C2191}">
      <dgm:prSet/>
      <dgm:spPr/>
      <dgm:t>
        <a:bodyPr/>
        <a:lstStyle/>
        <a:p>
          <a:endParaRPr lang="pt-PT"/>
        </a:p>
      </dgm:t>
    </dgm:pt>
    <dgm:pt modelId="{0308BA40-38C4-433F-A7B0-915B06B27ABF}" type="sibTrans" cxnId="{04917885-6021-44F7-A8B0-A985BB3C2191}">
      <dgm:prSet/>
      <dgm:spPr/>
      <dgm:t>
        <a:bodyPr/>
        <a:lstStyle/>
        <a:p>
          <a:endParaRPr lang="pt-PT" dirty="0"/>
        </a:p>
      </dgm:t>
    </dgm:pt>
    <dgm:pt modelId="{7D80A51A-4028-4435-914B-AE5A46275D0C}">
      <dgm:prSet phldrT="[Texto]"/>
      <dgm:spPr/>
      <dgm:t>
        <a:bodyPr/>
        <a:lstStyle/>
        <a:p>
          <a:r>
            <a:rPr lang="pt-PT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Grupo de Amigos</a:t>
          </a:r>
          <a:endParaRPr lang="pt-PT" b="1" dirty="0">
            <a:solidFill>
              <a:schemeClr val="accent6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160B473-222F-434E-ABC0-115494A6DD23}" type="parTrans" cxnId="{D38326DD-432E-452C-A876-3688DCFD4EE0}">
      <dgm:prSet/>
      <dgm:spPr/>
      <dgm:t>
        <a:bodyPr/>
        <a:lstStyle/>
        <a:p>
          <a:endParaRPr lang="pt-PT"/>
        </a:p>
      </dgm:t>
    </dgm:pt>
    <dgm:pt modelId="{E6DEEEA2-F48D-43C5-8FFC-C9E39AAC65F0}" type="sibTrans" cxnId="{D38326DD-432E-452C-A876-3688DCFD4EE0}">
      <dgm:prSet/>
      <dgm:spPr/>
      <dgm:t>
        <a:bodyPr/>
        <a:lstStyle/>
        <a:p>
          <a:endParaRPr lang="pt-PT" dirty="0"/>
        </a:p>
      </dgm:t>
    </dgm:pt>
    <dgm:pt modelId="{D99414F8-89FB-4497-963F-AD04EDEE53B9}" type="pres">
      <dgm:prSet presAssocID="{2E530F34-B1D7-4431-A843-B0ED4D8312F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62113C4A-C950-4A72-8181-CBF89AF065DC}" type="pres">
      <dgm:prSet presAssocID="{97FB6FA1-A203-465F-B285-39838BC0B2C8}" presName="dummy" presStyleCnt="0"/>
      <dgm:spPr/>
    </dgm:pt>
    <dgm:pt modelId="{5C321251-672E-47BF-98FF-3EBFE7E7D8F6}" type="pres">
      <dgm:prSet presAssocID="{97FB6FA1-A203-465F-B285-39838BC0B2C8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3676731-9423-472C-B29C-AA504B9FE9A8}" type="pres">
      <dgm:prSet presAssocID="{93D767A6-EF08-40B8-A57B-B0FA2994CEBD}" presName="sibTrans" presStyleLbl="node1" presStyleIdx="0" presStyleCnt="5"/>
      <dgm:spPr/>
      <dgm:t>
        <a:bodyPr/>
        <a:lstStyle/>
        <a:p>
          <a:endParaRPr lang="pt-PT"/>
        </a:p>
      </dgm:t>
    </dgm:pt>
    <dgm:pt modelId="{5C5F665C-6B2D-4487-BC50-87378ABD8399}" type="pres">
      <dgm:prSet presAssocID="{5DCE9134-0C68-4948-92EF-FB3E4C797632}" presName="dummy" presStyleCnt="0"/>
      <dgm:spPr/>
    </dgm:pt>
    <dgm:pt modelId="{663ABB0F-57BB-491E-9530-A24D339D9450}" type="pres">
      <dgm:prSet presAssocID="{5DCE9134-0C68-4948-92EF-FB3E4C797632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B723E51-8A80-4325-AE19-773A89340C65}" type="pres">
      <dgm:prSet presAssocID="{336CFB81-4615-4202-A29C-E553A31A65DE}" presName="sibTrans" presStyleLbl="node1" presStyleIdx="1" presStyleCnt="5"/>
      <dgm:spPr/>
      <dgm:t>
        <a:bodyPr/>
        <a:lstStyle/>
        <a:p>
          <a:endParaRPr lang="pt-PT"/>
        </a:p>
      </dgm:t>
    </dgm:pt>
    <dgm:pt modelId="{BBB65686-3A7D-41BC-A7DF-AB3740C341A4}" type="pres">
      <dgm:prSet presAssocID="{51BC697E-0C09-478A-A164-04E2153E6750}" presName="dummy" presStyleCnt="0"/>
      <dgm:spPr/>
    </dgm:pt>
    <dgm:pt modelId="{5E8A2C94-CF78-46B6-A3AE-F1236DC793D1}" type="pres">
      <dgm:prSet presAssocID="{51BC697E-0C09-478A-A164-04E2153E6750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FB1F4CC-8172-448B-88DE-4B95B574AC4D}" type="pres">
      <dgm:prSet presAssocID="{0142C388-2E9F-4EF6-AFE9-266D63A56004}" presName="sibTrans" presStyleLbl="node1" presStyleIdx="2" presStyleCnt="5"/>
      <dgm:spPr/>
      <dgm:t>
        <a:bodyPr/>
        <a:lstStyle/>
        <a:p>
          <a:endParaRPr lang="pt-PT"/>
        </a:p>
      </dgm:t>
    </dgm:pt>
    <dgm:pt modelId="{8B5CA712-437B-4004-AA1C-E39099D4E197}" type="pres">
      <dgm:prSet presAssocID="{49121514-17E9-4C96-9663-43D75D01763F}" presName="dummy" presStyleCnt="0"/>
      <dgm:spPr/>
    </dgm:pt>
    <dgm:pt modelId="{840F8E96-B0B5-4B29-BA65-DE0FF3F6681F}" type="pres">
      <dgm:prSet presAssocID="{49121514-17E9-4C96-9663-43D75D01763F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6B0FE5-80B2-45F6-82AA-FE7BAC8DD0E6}" type="pres">
      <dgm:prSet presAssocID="{0308BA40-38C4-433F-A7B0-915B06B27ABF}" presName="sibTrans" presStyleLbl="node1" presStyleIdx="3" presStyleCnt="5"/>
      <dgm:spPr/>
      <dgm:t>
        <a:bodyPr/>
        <a:lstStyle/>
        <a:p>
          <a:endParaRPr lang="pt-PT"/>
        </a:p>
      </dgm:t>
    </dgm:pt>
    <dgm:pt modelId="{DAB6B572-650B-47D2-B70A-0719F3F6DCEE}" type="pres">
      <dgm:prSet presAssocID="{7D80A51A-4028-4435-914B-AE5A46275D0C}" presName="dummy" presStyleCnt="0"/>
      <dgm:spPr/>
    </dgm:pt>
    <dgm:pt modelId="{50CEDC3A-1201-47AB-940D-04AE16B307DA}" type="pres">
      <dgm:prSet presAssocID="{7D80A51A-4028-4435-914B-AE5A46275D0C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70C51CC-E298-48BC-B880-3E27D9E53F7B}" type="pres">
      <dgm:prSet presAssocID="{E6DEEEA2-F48D-43C5-8FFC-C9E39AAC65F0}" presName="sibTrans" presStyleLbl="node1" presStyleIdx="4" presStyleCnt="5"/>
      <dgm:spPr/>
      <dgm:t>
        <a:bodyPr/>
        <a:lstStyle/>
        <a:p>
          <a:endParaRPr lang="pt-PT"/>
        </a:p>
      </dgm:t>
    </dgm:pt>
  </dgm:ptLst>
  <dgm:cxnLst>
    <dgm:cxn modelId="{5AAEA1DA-2883-4059-80A5-9B7F06868F0C}" srcId="{2E530F34-B1D7-4431-A843-B0ED4D8312FA}" destId="{97FB6FA1-A203-465F-B285-39838BC0B2C8}" srcOrd="0" destOrd="0" parTransId="{CD0FEF3A-AAEA-472B-8D5F-B5BD601A1F2D}" sibTransId="{93D767A6-EF08-40B8-A57B-B0FA2994CEBD}"/>
    <dgm:cxn modelId="{D90A3C63-DC34-4516-8271-4464D107BBBF}" type="presOf" srcId="{E6DEEEA2-F48D-43C5-8FFC-C9E39AAC65F0}" destId="{F70C51CC-E298-48BC-B880-3E27D9E53F7B}" srcOrd="0" destOrd="0" presId="urn:microsoft.com/office/officeart/2005/8/layout/cycle1"/>
    <dgm:cxn modelId="{649FCA7F-D6F9-42B0-ABF6-E7E974E698E5}" srcId="{2E530F34-B1D7-4431-A843-B0ED4D8312FA}" destId="{51BC697E-0C09-478A-A164-04E2153E6750}" srcOrd="2" destOrd="0" parTransId="{62FCEB56-5088-424E-B0FA-702AE1FB67D0}" sibTransId="{0142C388-2E9F-4EF6-AFE9-266D63A56004}"/>
    <dgm:cxn modelId="{9DFCC721-906F-4B21-B8C4-014936742043}" type="presOf" srcId="{49121514-17E9-4C96-9663-43D75D01763F}" destId="{840F8E96-B0B5-4B29-BA65-DE0FF3F6681F}" srcOrd="0" destOrd="0" presId="urn:microsoft.com/office/officeart/2005/8/layout/cycle1"/>
    <dgm:cxn modelId="{B879F424-A855-4DEB-A9E4-0E86B6A0B8B6}" type="presOf" srcId="{7D80A51A-4028-4435-914B-AE5A46275D0C}" destId="{50CEDC3A-1201-47AB-940D-04AE16B307DA}" srcOrd="0" destOrd="0" presId="urn:microsoft.com/office/officeart/2005/8/layout/cycle1"/>
    <dgm:cxn modelId="{74A9ADE8-212E-4793-A9C5-209B1BD9B18D}" type="presOf" srcId="{5DCE9134-0C68-4948-92EF-FB3E4C797632}" destId="{663ABB0F-57BB-491E-9530-A24D339D9450}" srcOrd="0" destOrd="0" presId="urn:microsoft.com/office/officeart/2005/8/layout/cycle1"/>
    <dgm:cxn modelId="{DEE603D3-262C-43D3-867D-5A2072B87365}" type="presOf" srcId="{2E530F34-B1D7-4431-A843-B0ED4D8312FA}" destId="{D99414F8-89FB-4497-963F-AD04EDEE53B9}" srcOrd="0" destOrd="0" presId="urn:microsoft.com/office/officeart/2005/8/layout/cycle1"/>
    <dgm:cxn modelId="{334E5CA0-C693-4686-8E39-BFFE261C525B}" type="presOf" srcId="{97FB6FA1-A203-465F-B285-39838BC0B2C8}" destId="{5C321251-672E-47BF-98FF-3EBFE7E7D8F6}" srcOrd="0" destOrd="0" presId="urn:microsoft.com/office/officeart/2005/8/layout/cycle1"/>
    <dgm:cxn modelId="{D38326DD-432E-452C-A876-3688DCFD4EE0}" srcId="{2E530F34-B1D7-4431-A843-B0ED4D8312FA}" destId="{7D80A51A-4028-4435-914B-AE5A46275D0C}" srcOrd="4" destOrd="0" parTransId="{0160B473-222F-434E-ABC0-115494A6DD23}" sibTransId="{E6DEEEA2-F48D-43C5-8FFC-C9E39AAC65F0}"/>
    <dgm:cxn modelId="{28A72FAD-664B-421B-A07D-251296352FD8}" type="presOf" srcId="{51BC697E-0C09-478A-A164-04E2153E6750}" destId="{5E8A2C94-CF78-46B6-A3AE-F1236DC793D1}" srcOrd="0" destOrd="0" presId="urn:microsoft.com/office/officeart/2005/8/layout/cycle1"/>
    <dgm:cxn modelId="{F8F8488C-DA73-4110-A97A-B8E733B8F620}" type="presOf" srcId="{0142C388-2E9F-4EF6-AFE9-266D63A56004}" destId="{AFB1F4CC-8172-448B-88DE-4B95B574AC4D}" srcOrd="0" destOrd="0" presId="urn:microsoft.com/office/officeart/2005/8/layout/cycle1"/>
    <dgm:cxn modelId="{42F00939-2DA5-4316-B9CE-B2333713A9E3}" type="presOf" srcId="{336CFB81-4615-4202-A29C-E553A31A65DE}" destId="{8B723E51-8A80-4325-AE19-773A89340C65}" srcOrd="0" destOrd="0" presId="urn:microsoft.com/office/officeart/2005/8/layout/cycle1"/>
    <dgm:cxn modelId="{04917885-6021-44F7-A8B0-A985BB3C2191}" srcId="{2E530F34-B1D7-4431-A843-B0ED4D8312FA}" destId="{49121514-17E9-4C96-9663-43D75D01763F}" srcOrd="3" destOrd="0" parTransId="{A371A890-7B30-4BD7-8DB5-9E3C0C4A37DC}" sibTransId="{0308BA40-38C4-433F-A7B0-915B06B27ABF}"/>
    <dgm:cxn modelId="{D1213F3A-DF74-4006-A57A-5667CEDE3B1C}" type="presOf" srcId="{93D767A6-EF08-40B8-A57B-B0FA2994CEBD}" destId="{03676731-9423-472C-B29C-AA504B9FE9A8}" srcOrd="0" destOrd="0" presId="urn:microsoft.com/office/officeart/2005/8/layout/cycle1"/>
    <dgm:cxn modelId="{D7466478-D182-4E0F-B2EC-AEDF512E89CA}" type="presOf" srcId="{0308BA40-38C4-433F-A7B0-915B06B27ABF}" destId="{106B0FE5-80B2-45F6-82AA-FE7BAC8DD0E6}" srcOrd="0" destOrd="0" presId="urn:microsoft.com/office/officeart/2005/8/layout/cycle1"/>
    <dgm:cxn modelId="{DCCCC848-FAD2-426E-88CE-774787FCCE19}" srcId="{2E530F34-B1D7-4431-A843-B0ED4D8312FA}" destId="{5DCE9134-0C68-4948-92EF-FB3E4C797632}" srcOrd="1" destOrd="0" parTransId="{A0F60732-7AD4-432E-BCBB-BB38E05B1CDE}" sibTransId="{336CFB81-4615-4202-A29C-E553A31A65DE}"/>
    <dgm:cxn modelId="{A38215D3-AB9D-480F-9BF3-4B4764B89100}" type="presParOf" srcId="{D99414F8-89FB-4497-963F-AD04EDEE53B9}" destId="{62113C4A-C950-4A72-8181-CBF89AF065DC}" srcOrd="0" destOrd="0" presId="urn:microsoft.com/office/officeart/2005/8/layout/cycle1"/>
    <dgm:cxn modelId="{B90CAFB4-C1F7-4CC0-9854-F013E3DA5764}" type="presParOf" srcId="{D99414F8-89FB-4497-963F-AD04EDEE53B9}" destId="{5C321251-672E-47BF-98FF-3EBFE7E7D8F6}" srcOrd="1" destOrd="0" presId="urn:microsoft.com/office/officeart/2005/8/layout/cycle1"/>
    <dgm:cxn modelId="{996166C6-824A-4B41-986A-D2FF605487D6}" type="presParOf" srcId="{D99414F8-89FB-4497-963F-AD04EDEE53B9}" destId="{03676731-9423-472C-B29C-AA504B9FE9A8}" srcOrd="2" destOrd="0" presId="urn:microsoft.com/office/officeart/2005/8/layout/cycle1"/>
    <dgm:cxn modelId="{5DC7B6E2-C4D4-4DA0-9075-C483853531C8}" type="presParOf" srcId="{D99414F8-89FB-4497-963F-AD04EDEE53B9}" destId="{5C5F665C-6B2D-4487-BC50-87378ABD8399}" srcOrd="3" destOrd="0" presId="urn:microsoft.com/office/officeart/2005/8/layout/cycle1"/>
    <dgm:cxn modelId="{38141E2C-C125-4B75-8B49-AF3C64F4E316}" type="presParOf" srcId="{D99414F8-89FB-4497-963F-AD04EDEE53B9}" destId="{663ABB0F-57BB-491E-9530-A24D339D9450}" srcOrd="4" destOrd="0" presId="urn:microsoft.com/office/officeart/2005/8/layout/cycle1"/>
    <dgm:cxn modelId="{3645D975-B7FF-4264-A5D9-C2498BD75E1D}" type="presParOf" srcId="{D99414F8-89FB-4497-963F-AD04EDEE53B9}" destId="{8B723E51-8A80-4325-AE19-773A89340C65}" srcOrd="5" destOrd="0" presId="urn:microsoft.com/office/officeart/2005/8/layout/cycle1"/>
    <dgm:cxn modelId="{D15F3EF9-FC33-462C-A266-732009BE678E}" type="presParOf" srcId="{D99414F8-89FB-4497-963F-AD04EDEE53B9}" destId="{BBB65686-3A7D-41BC-A7DF-AB3740C341A4}" srcOrd="6" destOrd="0" presId="urn:microsoft.com/office/officeart/2005/8/layout/cycle1"/>
    <dgm:cxn modelId="{B452309C-80D5-4BDD-B841-947A3AE4BA79}" type="presParOf" srcId="{D99414F8-89FB-4497-963F-AD04EDEE53B9}" destId="{5E8A2C94-CF78-46B6-A3AE-F1236DC793D1}" srcOrd="7" destOrd="0" presId="urn:microsoft.com/office/officeart/2005/8/layout/cycle1"/>
    <dgm:cxn modelId="{EA77DDFB-192E-41B1-B625-DBC33C685C24}" type="presParOf" srcId="{D99414F8-89FB-4497-963F-AD04EDEE53B9}" destId="{AFB1F4CC-8172-448B-88DE-4B95B574AC4D}" srcOrd="8" destOrd="0" presId="urn:microsoft.com/office/officeart/2005/8/layout/cycle1"/>
    <dgm:cxn modelId="{1B75DA42-782E-4F40-B491-7084D1272280}" type="presParOf" srcId="{D99414F8-89FB-4497-963F-AD04EDEE53B9}" destId="{8B5CA712-437B-4004-AA1C-E39099D4E197}" srcOrd="9" destOrd="0" presId="urn:microsoft.com/office/officeart/2005/8/layout/cycle1"/>
    <dgm:cxn modelId="{2D30C80A-7EE4-4012-86C2-89430ACEAA97}" type="presParOf" srcId="{D99414F8-89FB-4497-963F-AD04EDEE53B9}" destId="{840F8E96-B0B5-4B29-BA65-DE0FF3F6681F}" srcOrd="10" destOrd="0" presId="urn:microsoft.com/office/officeart/2005/8/layout/cycle1"/>
    <dgm:cxn modelId="{7F020490-507F-478C-80FC-BAF5B8A97487}" type="presParOf" srcId="{D99414F8-89FB-4497-963F-AD04EDEE53B9}" destId="{106B0FE5-80B2-45F6-82AA-FE7BAC8DD0E6}" srcOrd="11" destOrd="0" presId="urn:microsoft.com/office/officeart/2005/8/layout/cycle1"/>
    <dgm:cxn modelId="{98FFD521-6CFF-4584-8FEB-08E562A8911A}" type="presParOf" srcId="{D99414F8-89FB-4497-963F-AD04EDEE53B9}" destId="{DAB6B572-650B-47D2-B70A-0719F3F6DCEE}" srcOrd="12" destOrd="0" presId="urn:microsoft.com/office/officeart/2005/8/layout/cycle1"/>
    <dgm:cxn modelId="{5855D47A-680C-4877-8CEA-FAA2EC787EBC}" type="presParOf" srcId="{D99414F8-89FB-4497-963F-AD04EDEE53B9}" destId="{50CEDC3A-1201-47AB-940D-04AE16B307DA}" srcOrd="13" destOrd="0" presId="urn:microsoft.com/office/officeart/2005/8/layout/cycle1"/>
    <dgm:cxn modelId="{35D02E95-C501-4135-B09B-B0C6F6B8D330}" type="presParOf" srcId="{D99414F8-89FB-4497-963F-AD04EDEE53B9}" destId="{F70C51CC-E298-48BC-B880-3E27D9E53F7B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78E2577-D40D-4FB4-B1C3-AE9C96F43BE9}" type="datetimeFigureOut">
              <a:rPr lang="pt-PT"/>
              <a:pPr>
                <a:defRPr/>
              </a:pPr>
              <a:t>19-12-2010</a:t>
            </a:fld>
            <a:endParaRPr lang="pt-PT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dirty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42A7D13-48F6-4CE9-A7E6-CE26F8DC3886}" type="slidenum">
              <a:rPr lang="pt-PT"/>
              <a:pPr>
                <a:defRPr/>
              </a:pPr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2107998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1</a:t>
            </a:fld>
            <a:endParaRPr lang="pt-PT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2532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381265-BF7A-42FD-94F8-E718F298D71D}" type="slidenum">
              <a:rPr lang="pt-PT" smtClean="0">
                <a:latin typeface="Arial" pitchFamily="34" charset="0"/>
              </a:rPr>
              <a:pPr/>
              <a:t>10</a:t>
            </a:fld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355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8E6476-EBE2-4D69-83E4-201AA4766248}" type="slidenum">
              <a:rPr lang="pt-PT" smtClean="0">
                <a:latin typeface="Arial" pitchFamily="34" charset="0"/>
              </a:rPr>
              <a:pPr/>
              <a:t>11</a:t>
            </a:fld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4580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B1F591-8D21-46B9-ADA0-E2F73AA1C497}" type="slidenum">
              <a:rPr lang="pt-PT" smtClean="0">
                <a:latin typeface="Arial" pitchFamily="34" charset="0"/>
              </a:rPr>
              <a:pPr/>
              <a:t>12</a:t>
            </a:fld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5604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DDD04C-338E-4531-8D20-4D39829118E2}" type="slidenum">
              <a:rPr lang="pt-PT" smtClean="0">
                <a:latin typeface="Arial" pitchFamily="34" charset="0"/>
              </a:rPr>
              <a:pPr/>
              <a:t>13</a:t>
            </a:fld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26628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5DE839-2978-47E7-9287-AE52239D2E0C}" type="slidenum">
              <a:rPr lang="pt-PT" smtClean="0">
                <a:latin typeface="Arial" pitchFamily="34" charset="0"/>
              </a:rPr>
              <a:pPr/>
              <a:t>14</a:t>
            </a:fld>
            <a:endParaRPr lang="pt-P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15</a:t>
            </a:fld>
            <a:endParaRPr lang="pt-PT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2</a:t>
            </a:fld>
            <a:endParaRPr lang="pt-PT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3</a:t>
            </a:fld>
            <a:endParaRPr lang="pt-PT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4</a:t>
            </a:fld>
            <a:endParaRPr lang="pt-PT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5</a:t>
            </a:fld>
            <a:endParaRPr lang="pt-PT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6</a:t>
            </a:fld>
            <a:endParaRPr lang="pt-PT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7</a:t>
            </a:fld>
            <a:endParaRPr lang="pt-PT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8</a:t>
            </a:fld>
            <a:endParaRPr lang="pt-PT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2A7D13-48F6-4CE9-A7E6-CE26F8DC3886}" type="slidenum">
              <a:rPr lang="pt-PT" smtClean="0"/>
              <a:pPr>
                <a:defRPr/>
              </a:pPr>
              <a:t>9</a:t>
            </a:fld>
            <a:endParaRPr lang="pt-P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5" name="Rectângulo arredondado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ângulo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ângulo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ângulo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1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7A04-0C8C-41EC-83F9-800736C0357D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12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AA48928-6255-4782-AAF4-873386672BC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4169C-22E2-4FFE-AE81-756E9E2834E2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42E53-EC14-44D2-9638-23CC38525F7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8D7DC-673B-4640-9728-C9C16E376AC8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D981-78BE-4635-90E3-44A29E4A046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FFEE7-BD38-49ED-9601-4149E7BB12D2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D04E7-6C83-4F9A-94ED-0D44FB1E479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5" name="Rectângulo arredondado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ângulo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ângulo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ângulo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A0950-BDCA-4AE1-B060-0CB158FEC41F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10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E41C5-E668-45B1-9A2A-1D56DBA3DA1F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55333-168B-4C43-8A2F-42FA5C8C596D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6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3E7E9-F90C-49F8-88C0-2414DD52FF3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E96FB-2B41-41A3-9D23-6CE8F1340B0B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8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9C989-9394-4A52-850A-18318670857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6C39E-7B2A-4E48-9091-A287CF123842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4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D9952-429E-4A55-B2A3-4343EA6E651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FBE9-0E9B-4203-8E83-4BF97250D307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85A7F-ED78-4E33-B608-2D58AB2265A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6" name="Rectângulo arredondado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FBE66-C1FA-4A99-9B8B-58489AE8B2E6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8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6F253-A040-4D70-ACAC-18F5000AB63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ângulo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ângulo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PT" noProof="0" dirty="0" smtClean="0"/>
              <a:t>Clique no ícone para adicionar uma imagem</a:t>
            </a:r>
            <a:endParaRPr lang="en-US" noProof="0" dirty="0"/>
          </a:p>
        </p:txBody>
      </p:sp>
      <p:sp>
        <p:nvSpPr>
          <p:cNvPr id="8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EF47E-F97E-47A0-A5C7-9A6FD0265224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9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030AA-A72B-42EA-90A5-68D37AED19D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8" name="Rectângulo arredondado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Marcador de Posição do Título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  <a:endParaRPr lang="en-US" smtClean="0"/>
          </a:p>
        </p:txBody>
      </p:sp>
      <p:sp>
        <p:nvSpPr>
          <p:cNvPr id="1029" name="Marcador de Posição do Texto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smtClean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D3EBEFA-92B8-4DEC-849F-199A52F38282}" type="datetimeFigureOut">
              <a:rPr lang="en-US"/>
              <a:pPr>
                <a:defRPr/>
              </a:pPr>
              <a:t>12/19/2010</a:t>
            </a:fld>
            <a:endParaRPr lang="en-US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81CFBB2C-DF0A-46A0-8396-31608F89C39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6" r:id="rId2"/>
    <p:sldLayoutId id="2147483774" r:id="rId3"/>
    <p:sldLayoutId id="2147483767" r:id="rId4"/>
    <p:sldLayoutId id="2147483768" r:id="rId5"/>
    <p:sldLayoutId id="2147483769" r:id="rId6"/>
    <p:sldLayoutId id="2147483770" r:id="rId7"/>
    <p:sldLayoutId id="2147483775" r:id="rId8"/>
    <p:sldLayoutId id="2147483776" r:id="rId9"/>
    <p:sldLayoutId id="2147483771" r:id="rId10"/>
    <p:sldLayoutId id="21474837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ítulo 2"/>
          <p:cNvSpPr>
            <a:spLocks noGrp="1"/>
          </p:cNvSpPr>
          <p:nvPr>
            <p:ph type="subTitle" idx="1"/>
          </p:nvPr>
        </p:nvSpPr>
        <p:spPr>
          <a:xfrm>
            <a:off x="1752600" y="3505200"/>
            <a:ext cx="5638800" cy="609600"/>
          </a:xfrm>
        </p:spPr>
        <p:txBody>
          <a:bodyPr/>
          <a:lstStyle/>
          <a:p>
            <a:pPr eaLnBrk="1" hangingPunct="1"/>
            <a:r>
              <a:rPr lang="pt-PT" b="1" smtClean="0">
                <a:solidFill>
                  <a:schemeClr val="tx1"/>
                </a:solidFill>
              </a:rPr>
              <a:t>PSICOLOGIA DO DESENVOLVIMENTO</a:t>
            </a:r>
          </a:p>
        </p:txBody>
      </p:sp>
      <p:sp>
        <p:nvSpPr>
          <p:cNvPr id="6147" name="Título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>
              <a:defRPr/>
            </a:pPr>
            <a:r>
              <a:rPr lang="pt-PT" smtClean="0">
                <a:latin typeface="+mn-lt"/>
              </a:rPr>
              <a:t>PSICOLOGIA EDUCACIONAL</a:t>
            </a:r>
          </a:p>
        </p:txBody>
      </p:sp>
      <p:pic>
        <p:nvPicPr>
          <p:cNvPr id="6148" name="Imagem 3" descr="http://alfarrabio.di.uminho.pt/de-braga/images/FADEU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"/>
            <a:ext cx="335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http://linux.alfamaweb.com.br/sgw/banco_de_imagens/piodecimo/1304_psicologi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4267200"/>
            <a:ext cx="3048000" cy="2244725"/>
          </a:xfrm>
          <a:prstGeom prst="rect">
            <a:avLst/>
          </a:prstGeom>
          <a:solidFill>
            <a:schemeClr val="accent1">
              <a:alpha val="43921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4213" y="476250"/>
            <a:ext cx="7772400" cy="12001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b="1" smtClean="0">
                <a:solidFill>
                  <a:schemeClr val="accent4">
                    <a:lumMod val="75000"/>
                  </a:schemeClr>
                </a:solidFill>
                <a:latin typeface="Orange LET" pitchFamily="2" charset="0"/>
                <a:ea typeface="Gulim" pitchFamily="34" charset="-127"/>
              </a:rPr>
              <a:t>4. Quais as diferenças entre a Teoria de Piaget e Vygotsky?</a:t>
            </a:r>
            <a:endParaRPr lang="pt-PT" b="1">
              <a:solidFill>
                <a:schemeClr val="accent4">
                  <a:lumMod val="75000"/>
                </a:schemeClr>
              </a:solidFill>
              <a:latin typeface="Orange LET" pitchFamily="2" charset="0"/>
              <a:ea typeface="Gulim" pitchFamily="34" charset="-127"/>
            </a:endParaRPr>
          </a:p>
        </p:txBody>
      </p:sp>
      <p:pic>
        <p:nvPicPr>
          <p:cNvPr id="1026" name="Picture 2" descr="C:\Users\fnac\Desktop\Piag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492896"/>
            <a:ext cx="3238500" cy="2924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accent5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fnac\Desktop\Vygotsk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060848"/>
            <a:ext cx="3027362" cy="4146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accent6">
                <a:lumMod val="75000"/>
              </a:schemeClr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-328613" y="4589463"/>
            <a:ext cx="4179888" cy="9271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range LET" pitchFamily="2" charset="0"/>
                <a:ea typeface="Gulim" pitchFamily="34" charset="-127"/>
                <a:cs typeface="+mj-cs"/>
              </a:rPr>
              <a:t>Piaget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4427538" y="5491163"/>
            <a:ext cx="3028950" cy="8556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range LET" pitchFamily="2" charset="0"/>
                <a:ea typeface="Gulim" pitchFamily="34" charset="-127"/>
                <a:cs typeface="+mj-cs"/>
              </a:rPr>
              <a:t>Vygotsky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3779838" y="3644900"/>
            <a:ext cx="1520825" cy="631825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solidFill>
                  <a:schemeClr val="accent1">
                    <a:lumMod val="75000"/>
                  </a:schemeClr>
                </a:solidFill>
                <a:latin typeface="Orange LET" pitchFamily="2" charset="0"/>
                <a:ea typeface="Gulim" pitchFamily="34" charset="-127"/>
                <a:cs typeface="+mj-cs"/>
              </a:rPr>
              <a:t>vs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Orange LET" pitchFamily="2" charset="0"/>
              </a:rPr>
              <a:t>Piaget</a:t>
            </a:r>
            <a:endParaRPr lang="pt-PT" dirty="0">
              <a:solidFill>
                <a:schemeClr val="tx2">
                  <a:lumMod val="60000"/>
                  <a:lumOff val="40000"/>
                </a:schemeClr>
              </a:solidFill>
              <a:latin typeface="Orange LET" pitchFamily="2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95288" y="1700213"/>
            <a:ext cx="5113337" cy="38893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Divisão em </a:t>
            </a:r>
            <a:r>
              <a:rPr lang="pt-PT" sz="3200" b="1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Estádios</a:t>
            </a: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3200" dirty="0" smtClean="0">
              <a:solidFill>
                <a:schemeClr val="tx2">
                  <a:lumMod val="75000"/>
                </a:schemeClr>
              </a:solidFill>
              <a:latin typeface="Orange LET" pitchFamily="2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Um novo estádio </a:t>
            </a:r>
            <a:r>
              <a:rPr lang="pt-PT" sz="3200" b="1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só</a:t>
            </a: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 ocorre quando há </a:t>
            </a:r>
            <a:r>
              <a:rPr lang="pt-PT" sz="3200" b="1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Equilíbrio</a:t>
            </a: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 no anterior;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dirty="0" smtClean="0">
              <a:solidFill>
                <a:schemeClr val="tx2">
                  <a:lumMod val="75000"/>
                </a:schemeClr>
              </a:solidFill>
              <a:latin typeface="Orange LET" pitchFamily="2" charset="0"/>
            </a:endParaRPr>
          </a:p>
        </p:txBody>
      </p:sp>
      <p:graphicFrame>
        <p:nvGraphicFramePr>
          <p:cNvPr id="8" name="Marcador de Posição de Conteúdo 7"/>
          <p:cNvGraphicFramePr>
            <a:graphicFrameLocks noGrp="1"/>
          </p:cNvGraphicFramePr>
          <p:nvPr>
            <p:ph sz="quarter" idx="4"/>
          </p:nvPr>
        </p:nvGraphicFramePr>
        <p:xfrm>
          <a:off x="4562673" y="2502048"/>
          <a:ext cx="4041775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Orange LET" pitchFamily="2" charset="0"/>
              </a:rPr>
              <a:t>Piaget</a:t>
            </a:r>
            <a:endParaRPr lang="pt-PT" dirty="0">
              <a:solidFill>
                <a:schemeClr val="tx2">
                  <a:lumMod val="60000"/>
                  <a:lumOff val="40000"/>
                </a:schemeClr>
              </a:solidFill>
              <a:latin typeface="Orange LET" pitchFamily="2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042988" y="1557338"/>
            <a:ext cx="7273925" cy="295116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Aprendizagem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3200" dirty="0">
              <a:solidFill>
                <a:schemeClr val="tx2">
                  <a:lumMod val="75000"/>
                </a:schemeClr>
              </a:solidFill>
              <a:latin typeface="Orange LET" pitchFamily="2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PT" sz="3200" dirty="0" smtClean="0">
              <a:solidFill>
                <a:schemeClr val="tx2">
                  <a:lumMod val="75000"/>
                </a:schemeClr>
              </a:solidFill>
              <a:latin typeface="Orange LET" pitchFamily="2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3200" dirty="0" smtClean="0">
                <a:solidFill>
                  <a:schemeClr val="tx2">
                    <a:lumMod val="75000"/>
                  </a:schemeClr>
                </a:solidFill>
                <a:latin typeface="Orange LET" pitchFamily="2" charset="0"/>
              </a:rPr>
              <a:t>Desenvolvimento de Estruturas Cognitivas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4"/>
          </p:nvPr>
        </p:nvSpPr>
        <p:spPr>
          <a:xfrm>
            <a:off x="755576" y="4437112"/>
            <a:ext cx="7848872" cy="1355273"/>
          </a:xfrm>
          <a:effectLst>
            <a:reflection blurRad="6350" stA="50000" endA="300" endPos="38500" dist="50800" dir="5400000" sy="-100000" algn="bl" rotWithShape="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4000" dirty="0" smtClean="0">
                <a:solidFill>
                  <a:schemeClr val="tx1"/>
                </a:solidFill>
                <a:latin typeface="Orange LET" pitchFamily="2" charset="0"/>
              </a:rPr>
              <a:t>O conhecimento dá-se a partir da acção do sujeito sobre a realidade.</a:t>
            </a:r>
            <a:endParaRPr lang="pt-PT" sz="4000" dirty="0">
              <a:solidFill>
                <a:schemeClr val="tx1"/>
              </a:solidFill>
              <a:latin typeface="Orange LET" pitchFamily="2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4251325" y="2276475"/>
            <a:ext cx="719138" cy="7921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accent6">
                    <a:lumMod val="75000"/>
                  </a:schemeClr>
                </a:solidFill>
                <a:latin typeface="Orange LET" pitchFamily="2" charset="0"/>
              </a:rPr>
              <a:t>Vygotsky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Orange LET" pitchFamily="2" charset="0"/>
            </a:endParaRP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95288" y="1773238"/>
            <a:ext cx="8424862" cy="3887787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32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Conhecimento adquirido através de </a:t>
            </a:r>
            <a:r>
              <a:rPr lang="pt-PT" sz="3200" b="1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relações</a:t>
            </a:r>
            <a:r>
              <a:rPr lang="pt-PT" sz="32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 intra e inter-pessoais;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3200" dirty="0" smtClean="0">
              <a:solidFill>
                <a:schemeClr val="accent6">
                  <a:lumMod val="50000"/>
                </a:schemeClr>
              </a:solidFill>
              <a:latin typeface="Orange LET" pitchFamily="2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PT" sz="3200" b="1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Relação</a:t>
            </a:r>
            <a:r>
              <a:rPr lang="pt-PT" sz="32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 recíproca entre o desenvolvimento e a aprendizagem;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sz="3200" dirty="0" smtClean="0">
              <a:solidFill>
                <a:schemeClr val="accent6">
                  <a:lumMod val="50000"/>
                </a:schemeClr>
              </a:solidFill>
              <a:latin typeface="Orange LET" pitchFamily="2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PT" sz="32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Procura entender a </a:t>
            </a:r>
            <a:r>
              <a:rPr lang="pt-PT" sz="3200" b="1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relação</a:t>
            </a:r>
            <a:r>
              <a:rPr lang="pt-PT" sz="32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 do pensamento e da linguagem.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pt-PT" dirty="0">
              <a:solidFill>
                <a:schemeClr val="tx2">
                  <a:lumMod val="75000"/>
                </a:schemeClr>
              </a:solidFill>
              <a:latin typeface="Orange LET" pitchFamily="2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pt-PT" dirty="0" smtClean="0">
              <a:solidFill>
                <a:schemeClr val="tx2">
                  <a:lumMod val="75000"/>
                </a:schemeClr>
              </a:solidFill>
              <a:latin typeface="Orange LE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PT" dirty="0" smtClean="0">
                <a:solidFill>
                  <a:schemeClr val="accent6">
                    <a:lumMod val="75000"/>
                  </a:schemeClr>
                </a:solidFill>
                <a:latin typeface="Orange LET" pitchFamily="2" charset="0"/>
              </a:rPr>
              <a:t>Vygotsky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Orange LET" pitchFamily="2" charset="0"/>
            </a:endParaRP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4"/>
          </p:nvPr>
        </p:nvSpPr>
        <p:spPr>
          <a:xfrm>
            <a:off x="323850" y="1844675"/>
            <a:ext cx="5086350" cy="34559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PT" sz="40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	O conhecimento não só se dá a partir da acção do sujeito </a:t>
            </a:r>
            <a:r>
              <a:rPr lang="pt-PT" sz="4000" b="1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sobre</a:t>
            </a:r>
            <a:r>
              <a:rPr lang="pt-PT" sz="4000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 a realidade, </a:t>
            </a:r>
            <a:r>
              <a:rPr lang="pt-PT" sz="4000" u="sng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mas também na interacção </a:t>
            </a:r>
            <a:r>
              <a:rPr lang="pt-PT" sz="4000" b="1" u="sng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com</a:t>
            </a:r>
            <a:r>
              <a:rPr lang="pt-PT" sz="4000" u="sng" dirty="0" smtClean="0">
                <a:solidFill>
                  <a:schemeClr val="accent6">
                    <a:lumMod val="50000"/>
                  </a:schemeClr>
                </a:solidFill>
                <a:latin typeface="Orange LET" pitchFamily="2" charset="0"/>
              </a:rPr>
              <a:t> ela.</a:t>
            </a:r>
            <a:endParaRPr lang="pt-PT" sz="4000" u="sng" dirty="0">
              <a:solidFill>
                <a:schemeClr val="accent6">
                  <a:lumMod val="50000"/>
                </a:schemeClr>
              </a:solidFill>
              <a:latin typeface="Orange LET" pitchFamily="2" charset="0"/>
            </a:endParaRPr>
          </a:p>
        </p:txBody>
      </p:sp>
      <p:graphicFrame>
        <p:nvGraphicFramePr>
          <p:cNvPr id="7" name="Marcador de Posição de Conteúdo 6"/>
          <p:cNvGraphicFramePr>
            <a:graphicFrameLocks noGrp="1"/>
          </p:cNvGraphicFramePr>
          <p:nvPr>
            <p:ph sz="half" idx="2"/>
          </p:nvPr>
        </p:nvGraphicFramePr>
        <p:xfrm>
          <a:off x="5292080" y="3384376"/>
          <a:ext cx="3528392" cy="3501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pt-P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Discentes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219200"/>
            <a:ext cx="2971800" cy="51816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Ana S. Sousa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Fabiana Silva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Fábio Teixeira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Fernando Santos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Filipa Teixeira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Joana Santos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Licurgo Figueiredo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Mariana Oliveira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Vanessa Nunes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Vítor Freixo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Vítor Martins </a:t>
            </a:r>
            <a:endParaRPr lang="pt-PT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Marcador de Posição de Conteúdo 2"/>
          <p:cNvSpPr txBox="1">
            <a:spLocks/>
          </p:cNvSpPr>
          <p:nvPr/>
        </p:nvSpPr>
        <p:spPr bwMode="auto">
          <a:xfrm>
            <a:off x="3048000" y="1752600"/>
            <a:ext cx="5486400" cy="1371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50000"/>
              </a:srgbClr>
            </a:outerShdw>
          </a:effectLst>
        </p:spPr>
        <p:txBody>
          <a:bodyPr/>
          <a:lstStyle/>
          <a:p>
            <a:pPr marL="273050" indent="-273050" algn="ctr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5000"/>
              <a:buFont typeface="Arial" charset="0"/>
              <a:buNone/>
              <a:defRPr/>
            </a:pPr>
            <a:r>
              <a:rPr lang="pt-P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1ºANO DO 2ºCICLO EM EDUCAÇÃO FÍSICA NOS ENSINOS BÁSICO E SECUNDÁRIO</a:t>
            </a:r>
          </a:p>
        </p:txBody>
      </p:sp>
      <p:pic>
        <p:nvPicPr>
          <p:cNvPr id="20485" name="Picture 5" descr="http://alfarrabio.di.uminho.pt/de-braga/images/FADEU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3505200"/>
            <a:ext cx="4114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Marcador de Posição de Conteúdo 2"/>
          <p:cNvSpPr txBox="1">
            <a:spLocks/>
          </p:cNvSpPr>
          <p:nvPr/>
        </p:nvSpPr>
        <p:spPr bwMode="auto">
          <a:xfrm>
            <a:off x="5562600" y="6019800"/>
            <a:ext cx="3200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>
              <a:lnSpc>
                <a:spcPct val="150000"/>
              </a:lnSpc>
              <a:spcBef>
                <a:spcPts val="0"/>
              </a:spcBef>
              <a:buClr>
                <a:schemeClr val="accent1"/>
              </a:buClr>
              <a:buSzPct val="85000"/>
              <a:buFont typeface="Arial" charset="0"/>
              <a:buNone/>
              <a:defRPr/>
            </a:pPr>
            <a:r>
              <a:rPr lang="pt-P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PORTO, 8 DE NOVEMBRO DE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1600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O desenvolvimento cognitivo da Teoria de Piaget é muitas vezes comparada com a de Vygotsky. O que nos diz Piaget relativamente ao desenvolvimento cognitivo?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8458200" cy="5257800"/>
          </a:xfrm>
        </p:spPr>
        <p:txBody>
          <a:bodyPr>
            <a:normAutofit fontScale="250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/>
              <a:t/>
            </a:r>
            <a:br>
              <a:rPr lang="pt-PT" dirty="0" smtClean="0"/>
            </a:br>
            <a:endParaRPr lang="pt-PT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sz="7200" dirty="0" smtClean="0">
                <a:latin typeface="Times New Roman" pitchFamily="18" charset="0"/>
                <a:cs typeface="Times New Roman" pitchFamily="18" charset="0"/>
              </a:rPr>
              <a:t>Conceitos-chave</a:t>
            </a:r>
            <a:br>
              <a:rPr lang="pt-PT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PT" dirty="0" smtClean="0"/>
              <a:t/>
            </a:r>
            <a:br>
              <a:rPr lang="pt-PT" dirty="0" smtClean="0"/>
            </a:br>
            <a:endParaRPr lang="pt-PT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/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/>
              <a:t>	</a:t>
            </a:r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/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/>
              <a:t>	</a:t>
            </a:r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/>
              <a:t>	</a:t>
            </a:r>
            <a:endParaRPr lang="pt-PT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pt-PT" sz="4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sz="4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sz="7200" b="1" dirty="0" smtClean="0">
                <a:latin typeface="Times New Roman" pitchFamily="18" charset="0"/>
                <a:cs typeface="Times New Roman" pitchFamily="18" charset="0"/>
              </a:rPr>
              <a:t>Esquemas </a:t>
            </a:r>
            <a:r>
              <a:rPr lang="pt-PT" sz="7200" dirty="0" smtClean="0">
                <a:latin typeface="Times New Roman" pitchFamily="18" charset="0"/>
                <a:cs typeface="Times New Roman" pitchFamily="18" charset="0"/>
              </a:rPr>
              <a:t>- à medida que aumenta a maturação da criança, elas organizam padrões físicos ou esquemas mentais em sistemas mais complexos.</a:t>
            </a:r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pt-PT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sz="7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sz="7200" b="1" dirty="0" smtClean="0">
                <a:latin typeface="Times New Roman" pitchFamily="18" charset="0"/>
                <a:cs typeface="Times New Roman" pitchFamily="18" charset="0"/>
              </a:rPr>
              <a:t>Adaptação </a:t>
            </a:r>
            <a:r>
              <a:rPr lang="pt-PT" sz="7200" dirty="0" smtClean="0">
                <a:latin typeface="Times New Roman" pitchFamily="18" charset="0"/>
                <a:cs typeface="Times New Roman" pitchFamily="18" charset="0"/>
              </a:rPr>
              <a:t>-  capacidade de adaptar as suas estruturas mentais ou comportamento para se adaptar às exigências do meio.</a:t>
            </a:r>
            <a:br>
              <a:rPr lang="pt-PT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cxnSp>
        <p:nvCxnSpPr>
          <p:cNvPr id="5" name="Conexão recta unidireccional 4"/>
          <p:cNvCxnSpPr/>
          <p:nvPr/>
        </p:nvCxnSpPr>
        <p:spPr>
          <a:xfrm flipV="1">
            <a:off x="2057400" y="2286000"/>
            <a:ext cx="9906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xão recta unidireccional 6"/>
          <p:cNvCxnSpPr/>
          <p:nvPr/>
        </p:nvCxnSpPr>
        <p:spPr>
          <a:xfrm>
            <a:off x="2057400" y="2971800"/>
            <a:ext cx="1066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276600" y="1752600"/>
            <a:ext cx="2514600" cy="68580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solidFill>
                  <a:schemeClr val="tx1"/>
                </a:solidFill>
              </a:rPr>
              <a:t>ESQUEMAS</a:t>
            </a:r>
          </a:p>
        </p:txBody>
      </p:sp>
      <p:sp>
        <p:nvSpPr>
          <p:cNvPr id="9" name="Oval 8"/>
          <p:cNvSpPr/>
          <p:nvPr/>
        </p:nvSpPr>
        <p:spPr>
          <a:xfrm>
            <a:off x="3352800" y="3048000"/>
            <a:ext cx="2514600" cy="68580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solidFill>
                  <a:schemeClr val="tx1"/>
                </a:solidFill>
              </a:rPr>
              <a:t>ADAPTAÇÃO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4114800" cy="3657600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sz="4500" dirty="0" smtClean="0">
                <a:latin typeface="Times New Roman" pitchFamily="18" charset="0"/>
                <a:cs typeface="Times New Roman" pitchFamily="18" charset="0"/>
              </a:rPr>
              <a:t>Estes conceitos levam-nos ao processo de:</a:t>
            </a:r>
            <a:r>
              <a:rPr lang="pt-PT" dirty="0" smtClean="0"/>
              <a:t>	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/>
            </a:r>
            <a:br>
              <a:rPr lang="pt-PT" dirty="0" smtClean="0"/>
            </a:br>
            <a:endParaRPr lang="pt-PT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/>
          </a:p>
          <a:p>
            <a:pPr marL="274320" indent="-274320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/>
              <a:t>	</a:t>
            </a:r>
          </a:p>
          <a:p>
            <a:pPr marL="274320" indent="-274320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just" eaLnBrk="1" fontAlgn="auto" hangingPunct="1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sz="4500" dirty="0" smtClean="0">
                <a:latin typeface="Times New Roman" pitchFamily="18" charset="0"/>
                <a:cs typeface="Times New Roman" pitchFamily="18" charset="0"/>
              </a:rPr>
              <a:t>Moldar novas informações para encaixar nos esquemas existentes.</a:t>
            </a:r>
            <a:br>
              <a:rPr lang="pt-PT" sz="4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PT" dirty="0" smtClean="0"/>
              <a:t/>
            </a:r>
            <a:br>
              <a:rPr lang="pt-PT" dirty="0" smtClean="0"/>
            </a:br>
            <a:endParaRPr lang="pt-PT" dirty="0"/>
          </a:p>
        </p:txBody>
      </p:sp>
      <p:sp>
        <p:nvSpPr>
          <p:cNvPr id="5" name="Oval 4"/>
          <p:cNvSpPr/>
          <p:nvPr/>
        </p:nvSpPr>
        <p:spPr>
          <a:xfrm>
            <a:off x="1143000" y="762000"/>
            <a:ext cx="2514600" cy="68580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solidFill>
                  <a:schemeClr val="tx1"/>
                </a:solidFill>
              </a:rPr>
              <a:t>ASSIMILAÇÃO</a:t>
            </a:r>
          </a:p>
        </p:txBody>
      </p:sp>
      <p:sp>
        <p:nvSpPr>
          <p:cNvPr id="6" name="Oval 5"/>
          <p:cNvSpPr/>
          <p:nvPr/>
        </p:nvSpPr>
        <p:spPr>
          <a:xfrm>
            <a:off x="5410200" y="762000"/>
            <a:ext cx="2514600" cy="68580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solidFill>
                  <a:schemeClr val="tx1"/>
                </a:solidFill>
              </a:rPr>
              <a:t>ACOMODAÇÃO</a:t>
            </a:r>
          </a:p>
        </p:txBody>
      </p:sp>
      <p:cxnSp>
        <p:nvCxnSpPr>
          <p:cNvPr id="8" name="Conexão recta unidireccional 7"/>
          <p:cNvCxnSpPr/>
          <p:nvPr/>
        </p:nvCxnSpPr>
        <p:spPr>
          <a:xfrm rot="5400000">
            <a:off x="1943894" y="19423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arcador de Posição de Conteúdo 2"/>
          <p:cNvSpPr txBox="1">
            <a:spLocks/>
          </p:cNvSpPr>
          <p:nvPr/>
        </p:nvSpPr>
        <p:spPr>
          <a:xfrm>
            <a:off x="4419600" y="304800"/>
            <a:ext cx="4495800" cy="3733800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+mn-lt"/>
              </a:rPr>
              <a:t>	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+mn-lt"/>
              </a:rPr>
              <a:t/>
            </a:r>
            <a:br>
              <a:rPr lang="pt-PT" sz="2600" dirty="0">
                <a:latin typeface="+mn-lt"/>
              </a:rPr>
            </a:br>
            <a:r>
              <a:rPr lang="pt-PT" sz="2600" dirty="0">
                <a:latin typeface="+mn-lt"/>
              </a:rPr>
              <a:t/>
            </a:r>
            <a:br>
              <a:rPr lang="pt-PT" sz="2600" dirty="0">
                <a:latin typeface="+mn-lt"/>
              </a:rPr>
            </a:br>
            <a:endParaRPr lang="pt-PT" sz="2600" dirty="0">
              <a:latin typeface="+mn-lt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+mn-lt"/>
              </a:rPr>
              <a:t>	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endParaRPr lang="pt-PT" sz="2600" dirty="0">
              <a:latin typeface="+mn-lt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+mn-lt"/>
              </a:rPr>
              <a:t>	</a:t>
            </a:r>
          </a:p>
          <a:p>
            <a:pPr marL="274320" indent="-274320" fontAlgn="auto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+mn-lt"/>
              </a:rPr>
              <a:t>	</a:t>
            </a:r>
          </a:p>
          <a:p>
            <a:pPr marL="274320" indent="-274320" fontAlgn="auto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endParaRPr lang="pt-PT" sz="2600" dirty="0">
              <a:latin typeface="+mn-lt"/>
            </a:endParaRPr>
          </a:p>
          <a:p>
            <a:pPr marL="274320" indent="-274320" fontAlgn="auto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4320" indent="-274320" algn="just" fontAlgn="auto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pt-PT" sz="2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sz="4500" dirty="0">
                <a:latin typeface="Times New Roman" pitchFamily="18" charset="0"/>
                <a:cs typeface="Times New Roman" pitchFamily="18" charset="0"/>
              </a:rPr>
              <a:t>Mudança nos esquemas existentes pela alteração de antigas formas de pensar ou agir.</a:t>
            </a:r>
            <a:r>
              <a:rPr lang="pt-PT" sz="2600" dirty="0">
                <a:latin typeface="+mn-lt"/>
              </a:rPr>
              <a:t/>
            </a:r>
            <a:br>
              <a:rPr lang="pt-PT" sz="2600" dirty="0">
                <a:latin typeface="+mn-lt"/>
              </a:rPr>
            </a:br>
            <a:r>
              <a:rPr lang="pt-PT" sz="2600" dirty="0">
                <a:latin typeface="+mn-lt"/>
              </a:rPr>
              <a:t/>
            </a:r>
            <a:br>
              <a:rPr lang="pt-PT" sz="2600" dirty="0">
                <a:latin typeface="+mn-lt"/>
              </a:rPr>
            </a:br>
            <a:endParaRPr lang="pt-PT" sz="2600" dirty="0">
              <a:latin typeface="+mn-lt"/>
            </a:endParaRPr>
          </a:p>
        </p:txBody>
      </p:sp>
      <p:cxnSp>
        <p:nvCxnSpPr>
          <p:cNvPr id="10" name="Conexão recta unidireccional 9"/>
          <p:cNvCxnSpPr/>
          <p:nvPr/>
        </p:nvCxnSpPr>
        <p:spPr>
          <a:xfrm rot="5400000">
            <a:off x="6287294" y="19423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Rectângulo 10"/>
          <p:cNvSpPr>
            <a:spLocks noChangeArrowheads="1"/>
          </p:cNvSpPr>
          <p:nvPr/>
        </p:nvSpPr>
        <p:spPr bwMode="auto">
          <a:xfrm>
            <a:off x="2590800" y="3657600"/>
            <a:ext cx="4343400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lnSpc>
                <a:spcPct val="170000"/>
              </a:lnSpc>
              <a:buClr>
                <a:schemeClr val="accent1"/>
              </a:buClr>
              <a:buSzPct val="85000"/>
            </a:pPr>
            <a:r>
              <a:rPr lang="pt-PT">
                <a:latin typeface="Perpetua" pitchFamily="18" charset="0"/>
              </a:rPr>
              <a:t/>
            </a:r>
            <a:br>
              <a:rPr lang="pt-PT">
                <a:latin typeface="Perpetua" pitchFamily="18" charset="0"/>
              </a:rPr>
            </a:br>
            <a:r>
              <a:rPr lang="pt-PT">
                <a:latin typeface="Perpetua" pitchFamily="18" charset="0"/>
              </a:rPr>
              <a:t/>
            </a:r>
            <a:br>
              <a:rPr lang="pt-PT">
                <a:latin typeface="Perpetua" pitchFamily="18" charset="0"/>
              </a:rPr>
            </a:br>
            <a:endParaRPr lang="pt-PT">
              <a:latin typeface="Perpetua" pitchFamily="18" charset="0"/>
            </a:endParaRPr>
          </a:p>
          <a:p>
            <a:pPr marL="273050" indent="-273050" algn="just">
              <a:lnSpc>
                <a:spcPct val="170000"/>
              </a:lnSpc>
              <a:buClr>
                <a:schemeClr val="accent1"/>
              </a:buClr>
              <a:buSzPct val="85000"/>
            </a:pPr>
            <a:r>
              <a:rPr lang="pt-PT">
                <a:latin typeface="Perpetua" pitchFamily="18" charset="0"/>
              </a:rPr>
              <a:t>	</a:t>
            </a:r>
            <a:r>
              <a:rPr lang="pt-PT">
                <a:latin typeface="Times New Roman" pitchFamily="18" charset="0"/>
                <a:cs typeface="Times New Roman" pitchFamily="18" charset="0"/>
              </a:rPr>
              <a:t>Tendência para manter as estruturas cognitivas em equilíbrio.</a:t>
            </a:r>
          </a:p>
        </p:txBody>
      </p:sp>
      <p:sp>
        <p:nvSpPr>
          <p:cNvPr id="12" name="Oval 11"/>
          <p:cNvSpPr/>
          <p:nvPr/>
        </p:nvSpPr>
        <p:spPr>
          <a:xfrm>
            <a:off x="3276600" y="3581400"/>
            <a:ext cx="2514600" cy="68580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dirty="0">
                <a:solidFill>
                  <a:schemeClr val="tx1"/>
                </a:solidFill>
              </a:rPr>
              <a:t>EQUILÍBRIO</a:t>
            </a:r>
          </a:p>
        </p:txBody>
      </p:sp>
      <p:cxnSp>
        <p:nvCxnSpPr>
          <p:cNvPr id="13" name="Conexão recta unidireccional 12"/>
          <p:cNvCxnSpPr/>
          <p:nvPr/>
        </p:nvCxnSpPr>
        <p:spPr>
          <a:xfrm rot="5400000">
            <a:off x="4153694" y="4761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pt-PT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PSICOLOGIA EDUCACIONAL</a:t>
            </a:r>
            <a:endParaRPr lang="pt-PT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pt-PT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Abordagem Reflexiva </a:t>
            </a:r>
            <a:endParaRPr lang="pt-PT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44563"/>
          </a:xfrm>
        </p:spPr>
        <p:txBody>
          <a:bodyPr/>
          <a:lstStyle/>
          <a:p>
            <a:pPr algn="ctr" eaLnBrk="1" hangingPunct="1">
              <a:defRPr/>
            </a:pPr>
            <a:r>
              <a:rPr lang="pt-P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Abordagem Reflexiva</a:t>
            </a:r>
            <a:endParaRPr lang="pt-P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“A educação é um processo social, é desenvolvimento. Não é a preparação para a vida, é a própria vida”</a:t>
            </a:r>
          </a:p>
          <a:p>
            <a:pPr algn="r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John Dewey</a:t>
            </a:r>
          </a:p>
          <a:p>
            <a:pPr algn="ctr" eaLnBrk="1" hangingPunct="1">
              <a:buFont typeface="Arial" charset="0"/>
              <a:buNone/>
              <a:defRPr/>
            </a:pPr>
            <a:endParaRPr lang="pt-PT" dirty="0" smtClean="0"/>
          </a:p>
          <a:p>
            <a:pPr algn="just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“A educação vive um tempo de grandes incertezas e de muitas perplexidades. Sentimos a necessidade da mudança, mas nem sempre conseguimos definir-lhe o rumo.”</a:t>
            </a:r>
          </a:p>
          <a:p>
            <a:pPr algn="r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António Nóvoa </a:t>
            </a:r>
          </a:p>
          <a:p>
            <a:pPr algn="ctr" eaLnBrk="1" hangingPunct="1">
              <a:lnSpc>
                <a:spcPct val="150000"/>
              </a:lnSpc>
              <a:spcBef>
                <a:spcPts val="0"/>
              </a:spcBef>
              <a:buFont typeface="Arial" charset="0"/>
              <a:buNone/>
              <a:defRPr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PT" smtClean="0"/>
              <a:t>Questão Reflexiva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marL="514350" indent="-514350" algn="just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pt-PT" sz="2400" b="1" smtClean="0">
                <a:latin typeface="Times New Roman" pitchFamily="18" charset="0"/>
                <a:cs typeface="Times New Roman" pitchFamily="18" charset="0"/>
              </a:rPr>
              <a:t>2. Será a aplicação, das diversas teorias, à prática do docente, algo situacional?</a:t>
            </a:r>
            <a:endParaRPr lang="pt-PT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pt-PT" sz="28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PT" sz="2000" smtClean="0">
                <a:latin typeface="Times New Roman" pitchFamily="18" charset="0"/>
                <a:cs typeface="Times New Roman" pitchFamily="18" charset="0"/>
              </a:rPr>
              <a:t>Na nossa óptica, o profissional docente deve incorporar na sua prática, preferencialmente, pela sua abrangência, a Psicologia Social, pois esta permite-nos inter-relacionar toda a conjuntura cultural e social, abordando a apropriação de cada indivíduo, como algo único, singular. O Homem é produto e processo. Infere na individualidade colectiva, na particularidade de cada pessoa, numa perspectiva holística.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pt-PT" smtClean="0"/>
              <a:t>Questão Reflexiva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pt-PT" sz="2400" smtClean="0">
                <a:latin typeface="Times New Roman" pitchFamily="18" charset="0"/>
                <a:cs typeface="Times New Roman" pitchFamily="18" charset="0"/>
              </a:rPr>
              <a:t>	Contudo, independentemente da teoria adoptada, o professor deve ser um agente com um palavra a dizer, na mudança de paradigma, e não apenas promover a perpetuação de práticas incorrectas, formando pessoas que veiculam ideias, princípios e valores não complacentes com uma sociedade contemporânea. É necessário um esforço conjunto de todos os actores educativos, no sentido de alterarem comportamentos e promoverem a </a:t>
            </a:r>
            <a:r>
              <a:rPr lang="pt-PT" sz="2400" b="1" u="sng" smtClean="0">
                <a:latin typeface="Times New Roman" pitchFamily="18" charset="0"/>
                <a:cs typeface="Times New Roman" pitchFamily="18" charset="0"/>
              </a:rPr>
              <a:t>EQUIDADE</a:t>
            </a:r>
            <a:r>
              <a:rPr lang="pt-PT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 typeface="Arial" pitchFamily="34" charset="0"/>
              <a:buNone/>
            </a:pPr>
            <a:endParaRPr lang="pt-PT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609600"/>
          </a:xfrm>
        </p:spPr>
        <p:txBody>
          <a:bodyPr/>
          <a:lstStyle/>
          <a:p>
            <a:pPr marL="514350" indent="-514350" algn="just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pt-PT" sz="2400" b="1" smtClean="0">
                <a:latin typeface="Times New Roman" pitchFamily="18" charset="0"/>
                <a:cs typeface="Times New Roman" pitchFamily="18" charset="0"/>
              </a:rPr>
              <a:t>3. Quais as implicações do desenvolvimento para Piaget?</a:t>
            </a:r>
            <a:endParaRPr lang="pt-PT" sz="280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pt-PT" sz="280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t-PT" sz="2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ângulo 4"/>
          <p:cNvSpPr>
            <a:spLocks noChangeArrowheads="1"/>
          </p:cNvSpPr>
          <p:nvPr/>
        </p:nvSpPr>
        <p:spPr bwMode="auto">
          <a:xfrm>
            <a:off x="609600" y="2205038"/>
            <a:ext cx="8001000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763" indent="-4763" algn="just">
              <a:lnSpc>
                <a:spcPct val="150000"/>
              </a:lnSpc>
              <a:buFont typeface="Wingdings 2" pitchFamily="18" charset="2"/>
              <a:buNone/>
            </a:pPr>
            <a:r>
              <a:rPr lang="pt-PT">
                <a:latin typeface="Times New Roman" pitchFamily="18" charset="0"/>
                <a:cs typeface="Times New Roman" pitchFamily="18" charset="0"/>
              </a:rPr>
              <a:t>Sob o ponto de vista educacional, para Jean Piaget, o conhecimento é uma construção individual da criança.</a:t>
            </a:r>
          </a:p>
          <a:p>
            <a:pPr marL="4763" indent="-4763" algn="just">
              <a:lnSpc>
                <a:spcPct val="150000"/>
              </a:lnSpc>
              <a:buFont typeface="Wingdings 2" pitchFamily="18" charset="2"/>
              <a:buNone/>
            </a:pPr>
            <a:endParaRPr lang="pt-PT">
              <a:latin typeface="Times New Roman" pitchFamily="18" charset="0"/>
              <a:cs typeface="Times New Roman" pitchFamily="18" charset="0"/>
            </a:endParaRPr>
          </a:p>
          <a:p>
            <a:pPr marL="4763" indent="-4763" algn="just">
              <a:lnSpc>
                <a:spcPct val="150000"/>
              </a:lnSpc>
              <a:buFont typeface="Wingdings 2" pitchFamily="18" charset="2"/>
              <a:buNone/>
            </a:pPr>
            <a:r>
              <a:rPr lang="pt-PT">
                <a:latin typeface="Times New Roman" pitchFamily="18" charset="0"/>
                <a:cs typeface="Times New Roman" pitchFamily="18" charset="0"/>
              </a:rPr>
              <a:t>Os factores sociais influenciam  a desequlibração individual através do </a:t>
            </a:r>
          </a:p>
          <a:p>
            <a:pPr marL="4763" indent="-4763" algn="just">
              <a:lnSpc>
                <a:spcPct val="150000"/>
              </a:lnSpc>
              <a:buFont typeface="Wingdings 2" pitchFamily="18" charset="2"/>
              <a:buNone/>
            </a:pPr>
            <a:endParaRPr lang="pt-PT">
              <a:latin typeface="Times New Roman" pitchFamily="18" charset="0"/>
              <a:cs typeface="Times New Roman" pitchFamily="18" charset="0"/>
            </a:endParaRPr>
          </a:p>
          <a:p>
            <a:pPr marL="4763" indent="-4763" algn="just">
              <a:lnSpc>
                <a:spcPct val="150000"/>
              </a:lnSpc>
              <a:buFont typeface="Wingdings 2" pitchFamily="18" charset="2"/>
              <a:buNone/>
            </a:pPr>
            <a:r>
              <a:rPr lang="pt-PT">
                <a:latin typeface="Times New Roman" pitchFamily="18" charset="0"/>
                <a:cs typeface="Times New Roman" pitchFamily="18" charset="0"/>
              </a:rPr>
              <a:t>						        </a:t>
            </a:r>
            <a:r>
              <a:rPr lang="pt-PT" b="1">
                <a:latin typeface="Times New Roman" pitchFamily="18" charset="0"/>
                <a:cs typeface="Times New Roman" pitchFamily="18" charset="0"/>
              </a:rPr>
              <a:t>conflito cognitivo</a:t>
            </a:r>
          </a:p>
        </p:txBody>
      </p:sp>
      <p:cxnSp>
        <p:nvCxnSpPr>
          <p:cNvPr id="9" name="Conexão recta unidireccional 8"/>
          <p:cNvCxnSpPr/>
          <p:nvPr/>
        </p:nvCxnSpPr>
        <p:spPr>
          <a:xfrm rot="5400000">
            <a:off x="6208713" y="4152900"/>
            <a:ext cx="534988" cy="158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762000" y="5084763"/>
            <a:ext cx="7620000" cy="9604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19250" algn="l"/>
              </a:tabLst>
              <a:defRPr/>
            </a:pPr>
            <a:r>
              <a:rPr lang="pt-PT" sz="2000" b="1" dirty="0">
                <a:uFill>
                  <a:solidFill>
                    <a:srgbClr val="0070C0"/>
                  </a:solidFill>
                </a:uFill>
                <a:latin typeface="Times New Roman" pitchFamily="18" charset="0"/>
                <a:cs typeface="Times New Roman" pitchFamily="18" charset="0"/>
              </a:rPr>
              <a:t>Consequência:</a:t>
            </a:r>
            <a:r>
              <a:rPr lang="pt-PT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PT" sz="2000" dirty="0">
                <a:latin typeface="Times New Roman" pitchFamily="18" charset="0"/>
                <a:cs typeface="Times New Roman" pitchFamily="18" charset="0"/>
              </a:rPr>
              <a:t>necessária uma reconstrução do esquema assimilado, formando um novo!</a:t>
            </a:r>
          </a:p>
        </p:txBody>
      </p:sp>
      <p:sp>
        <p:nvSpPr>
          <p:cNvPr id="13318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smtClean="0"/>
              <a:t>Questão Reflexiva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e Conteúdo 4"/>
          <p:cNvSpPr>
            <a:spLocks noGrp="1"/>
          </p:cNvSpPr>
          <p:nvPr>
            <p:ph idx="1"/>
          </p:nvPr>
        </p:nvSpPr>
        <p:spPr>
          <a:xfrm>
            <a:off x="1066800" y="404813"/>
            <a:ext cx="4572000" cy="4416425"/>
          </a:xfrm>
        </p:spPr>
        <p:txBody>
          <a:bodyPr>
            <a:spAutoFit/>
          </a:bodyPr>
          <a:lstStyle/>
          <a:p>
            <a:pPr marL="4763" indent="-4763" algn="just" eaLnBrk="1" hangingPunct="1">
              <a:lnSpc>
                <a:spcPct val="150000"/>
              </a:lnSpc>
              <a:buFont typeface="Wingdings 2" pitchFamily="18" charset="2"/>
              <a:buNone/>
            </a:pPr>
            <a:endParaRPr lang="pt-PT" sz="2000" smtClean="0">
              <a:latin typeface="Arial" pitchFamily="34" charset="0"/>
              <a:cs typeface="Arial" pitchFamily="34" charset="0"/>
            </a:endParaRPr>
          </a:p>
          <a:p>
            <a:pPr marL="4763" indent="-4763" algn="just" eaLnBrk="1" hangingPunct="1">
              <a:lnSpc>
                <a:spcPct val="150000"/>
              </a:lnSpc>
              <a:spcBef>
                <a:spcPct val="0"/>
              </a:spcBef>
              <a:buFont typeface="Wingdings 2" pitchFamily="18" charset="2"/>
              <a:buNone/>
            </a:pPr>
            <a:r>
              <a:rPr lang="pt-PT" sz="2400" smtClean="0">
                <a:latin typeface="Times New Roman" pitchFamily="18" charset="0"/>
                <a:cs typeface="Times New Roman" pitchFamily="18" charset="0"/>
              </a:rPr>
              <a:t>Segundo Piaget, a criança pode utilizar as fontes e formas de informação no processo de construção de forma a inventar algo novo e não a recriar algo que já existe.</a:t>
            </a:r>
          </a:p>
          <a:p>
            <a:pPr marL="4763" indent="-4763" algn="just" eaLnBrk="1" hangingPunct="1">
              <a:lnSpc>
                <a:spcPct val="150000"/>
              </a:lnSpc>
              <a:buFont typeface="Wingdings 2" pitchFamily="18" charset="2"/>
              <a:buNone/>
            </a:pPr>
            <a:endParaRPr lang="pt-PT" sz="200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9" name="Imagem 6" descr="crianca_ler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581400"/>
            <a:ext cx="2362200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e">
  <a:themeElements>
    <a:clrScheme name="Equidad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e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80</TotalTime>
  <Words>369</Words>
  <Application>Microsoft Office PowerPoint</Application>
  <PresentationFormat>Apresentação no Ecrã (4:3)</PresentationFormat>
  <Paragraphs>127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16" baseType="lpstr">
      <vt:lpstr>Equidade</vt:lpstr>
      <vt:lpstr>PSICOLOGIA EDUCACIONAL</vt:lpstr>
      <vt:lpstr>1. O desenvolvimento cognitivo da Teoria de Piaget é muitas vezes comparada com a de Vygotsky. O que nos diz Piaget relativamente ao desenvolvimento cognitivo?</vt:lpstr>
      <vt:lpstr>Diapositivo 3</vt:lpstr>
      <vt:lpstr>PSICOLOGIA EDUCACIONAL</vt:lpstr>
      <vt:lpstr>Abordagem Reflexiva</vt:lpstr>
      <vt:lpstr>Questão Reflexiva</vt:lpstr>
      <vt:lpstr>Questão Reflexiva</vt:lpstr>
      <vt:lpstr>Questão Reflexiva</vt:lpstr>
      <vt:lpstr>Diapositivo 9</vt:lpstr>
      <vt:lpstr>4. Quais as diferenças entre a Teoria de Piaget e Vygotsky?</vt:lpstr>
      <vt:lpstr>Piaget</vt:lpstr>
      <vt:lpstr>Piaget</vt:lpstr>
      <vt:lpstr>Vygotsky</vt:lpstr>
      <vt:lpstr>Vygotsky</vt:lpstr>
      <vt:lpstr>Discentes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DA EDUCAÇÃO</dc:title>
  <dc:creator>Vitor Freixo</dc:creator>
  <cp:lastModifiedBy>tmn</cp:lastModifiedBy>
  <cp:revision>18</cp:revision>
  <dcterms:created xsi:type="dcterms:W3CDTF">2010-11-04T10:29:29Z</dcterms:created>
  <dcterms:modified xsi:type="dcterms:W3CDTF">2010-12-19T17:34:46Z</dcterms:modified>
</cp:coreProperties>
</file>