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10" name="Rec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xão rect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xão rect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9" name="Rec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xão rect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xão rect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xão rect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4" name="Marcador de Posição do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Marcador de Posição de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1" name="Marcador de Posição d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3" name="Marcador de Posição do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xão rect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xão rect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Marcador de Posição d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1" name="Marcador de Posição do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C6DB40-D445-4A52-9963-682C7C7211B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14D06C6-856D-4024-8807-435CB63E6BC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1340768"/>
            <a:ext cx="7467600" cy="1143000"/>
          </a:xfrm>
        </p:spPr>
        <p:txBody>
          <a:bodyPr>
            <a:noAutofit/>
          </a:bodyPr>
          <a:lstStyle/>
          <a:p>
            <a:pPr algn="just"/>
            <a:r>
              <a:rPr lang="pt-PT" sz="2800" b="1" u="sng" dirty="0" smtClean="0"/>
              <a:t/>
            </a:r>
            <a:br>
              <a:rPr lang="pt-PT" sz="2800" b="1" u="sng" dirty="0" smtClean="0"/>
            </a:br>
            <a:r>
              <a:rPr lang="pt-PT" sz="2800" b="1" u="sng" dirty="0" smtClean="0"/>
              <a:t/>
            </a:r>
            <a:br>
              <a:rPr lang="pt-PT" sz="2800" b="1" u="sng" dirty="0" smtClean="0"/>
            </a:br>
            <a:r>
              <a:rPr lang="pt-PT" sz="2800" b="1" u="sng" dirty="0" smtClean="0"/>
              <a:t>Relativamente ao carácter, temperamento e traço, referentes á teoria da Personalidade, qual a analogia directa que se pode fazer com uma aula de EF?</a:t>
            </a:r>
            <a:endParaRPr lang="pt-PT" sz="2800" b="1" u="sng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1"/>
          </p:nvPr>
        </p:nvSpPr>
        <p:spPr>
          <a:xfrm>
            <a:off x="457200" y="2443680"/>
            <a:ext cx="7467600" cy="48737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Tópicos de resposta:</a:t>
            </a:r>
          </a:p>
          <a:p>
            <a:pPr algn="just">
              <a:buNone/>
            </a:pPr>
            <a:r>
              <a:rPr lang="pt-PT" dirty="0" smtClean="0"/>
              <a:t>		Através de uma análise directa destas características de cada um o professor deve ter em conta a individualidade de cada aluno;</a:t>
            </a:r>
            <a:br>
              <a:rPr lang="pt-PT" dirty="0" smtClean="0"/>
            </a:br>
            <a:endParaRPr lang="pt-PT" dirty="0" smtClean="0"/>
          </a:p>
          <a:p>
            <a:pPr algn="just">
              <a:buNone/>
            </a:pPr>
            <a:r>
              <a:rPr lang="pt-PT" dirty="0" smtClean="0"/>
              <a:t>		O professor deve ter em conta a possibilidade de moldagem do aluno, e portanto deve contemplar uma moldagem positiva para que através da qual o aluno fique/continue interessado pelo desporto.</a:t>
            </a:r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3347864" y="332656"/>
            <a:ext cx="16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u="sng" dirty="0" smtClean="0"/>
              <a:t>Aula 08/11/10</a:t>
            </a:r>
            <a:endParaRPr lang="pt-P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1904"/>
            <a:ext cx="8291264" cy="1143000"/>
          </a:xfrm>
        </p:spPr>
        <p:txBody>
          <a:bodyPr>
            <a:normAutofit fontScale="90000"/>
          </a:bodyPr>
          <a:lstStyle/>
          <a:p>
            <a:r>
              <a:rPr lang="pt-PT" sz="3200" b="1" u="sng" dirty="0" smtClean="0"/>
              <a:t/>
            </a:r>
            <a:br>
              <a:rPr lang="pt-PT" sz="3200" b="1" u="sng" dirty="0" smtClean="0"/>
            </a:br>
            <a:r>
              <a:rPr lang="pt-PT" sz="3100" b="1" u="sng" dirty="0" smtClean="0"/>
              <a:t>Quais são as 5 necessidades especificas que </a:t>
            </a:r>
            <a:r>
              <a:rPr lang="pt-PT" sz="3100" b="1" u="sng" dirty="0" err="1" smtClean="0"/>
              <a:t>Erich</a:t>
            </a:r>
            <a:r>
              <a:rPr lang="pt-PT" sz="3100" b="1" u="sng" dirty="0" smtClean="0"/>
              <a:t> </a:t>
            </a:r>
            <a:r>
              <a:rPr lang="pt-PT" sz="3100" b="1" u="sng" dirty="0" err="1" smtClean="0"/>
              <a:t>Fromm</a:t>
            </a:r>
            <a:r>
              <a:rPr lang="pt-PT" sz="3100" b="1" u="sng" dirty="0" smtClean="0"/>
              <a:t> postula e onde é que as podemos encontrar no filme?</a:t>
            </a:r>
            <a:r>
              <a:rPr lang="pt-PT" sz="3200" dirty="0" smtClean="0"/>
              <a:t/>
            </a:r>
            <a:br>
              <a:rPr lang="pt-PT" sz="3200" dirty="0" smtClean="0"/>
            </a:br>
            <a:endParaRPr lang="pt-PT" sz="32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57200" y="2443680"/>
            <a:ext cx="7467600" cy="4873752"/>
          </a:xfrm>
        </p:spPr>
        <p:txBody>
          <a:bodyPr/>
          <a:lstStyle/>
          <a:p>
            <a:pPr lvl="0" algn="just"/>
            <a:r>
              <a:rPr lang="pt-PT" dirty="0" smtClean="0"/>
              <a:t>Referir </a:t>
            </a:r>
            <a:r>
              <a:rPr lang="pt-PT" dirty="0"/>
              <a:t>as 5 necessidades específicas de </a:t>
            </a:r>
            <a:r>
              <a:rPr lang="pt-PT" dirty="0" err="1"/>
              <a:t>Erich</a:t>
            </a:r>
            <a:r>
              <a:rPr lang="pt-PT" dirty="0"/>
              <a:t> </a:t>
            </a:r>
            <a:r>
              <a:rPr lang="pt-PT" dirty="0" err="1"/>
              <a:t>Fromm</a:t>
            </a:r>
            <a:r>
              <a:rPr lang="pt-PT" dirty="0"/>
              <a:t>;</a:t>
            </a:r>
          </a:p>
          <a:p>
            <a:pPr lvl="0" algn="just"/>
            <a:r>
              <a:rPr lang="pt-PT" dirty="0"/>
              <a:t>Encontrar situações no filme </a:t>
            </a:r>
            <a:r>
              <a:rPr lang="pt-PT" dirty="0" smtClean="0"/>
              <a:t>de relacionamento</a:t>
            </a:r>
            <a:r>
              <a:rPr lang="pt-PT" dirty="0"/>
              <a:t>, transcendência, segurança, identidade e de orientação;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u="sng" dirty="0" smtClean="0"/>
              <a:t>Que Influência pode ter a personalidade do Professor de EF no desenvolvimento da personalidade dos seus alunos?</a:t>
            </a:r>
            <a:endParaRPr lang="pt-PT" b="1" u="sng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Considerar o determinismo ambiental. A personalidade, é um conjunto de hábitos e comportamentos adquiridos a partir de condicionamentos na infância e outras formas de aprendizagem que vão reforçando alguns hábitos, substituindo outros. Tendo o professor um papel preponderante nesta acção.</a:t>
            </a:r>
          </a:p>
          <a:p>
            <a:r>
              <a:rPr lang="pt-PT" dirty="0" smtClean="0"/>
              <a:t>Considerar o determinismo psíquico (dos alunos) pois o indivíduo é dotado de impulsos, instintos, motivações, necessidades, desejos conscientes ou inconscientes, bem como de uma energia vital ou sexual que determinam o seu modo de ser. E o professor como agente externo vai influenciar estes elementos internos dos seus alunos.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Psicologia da Personalidade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dirty="0" smtClean="0"/>
              <a:t>Pedro Moutinho</a:t>
            </a:r>
          </a:p>
          <a:p>
            <a:r>
              <a:rPr lang="pt-PT" dirty="0" smtClean="0"/>
              <a:t>Nuno Amendoeira</a:t>
            </a:r>
          </a:p>
          <a:p>
            <a:r>
              <a:rPr lang="pt-PT" dirty="0" err="1" smtClean="0"/>
              <a:t>Luis</a:t>
            </a:r>
            <a:r>
              <a:rPr lang="pt-PT" dirty="0" smtClean="0"/>
              <a:t> Bessa Silva</a:t>
            </a:r>
          </a:p>
          <a:p>
            <a:r>
              <a:rPr lang="pt-PT" dirty="0" err="1" smtClean="0"/>
              <a:t>Silvia</a:t>
            </a:r>
            <a:r>
              <a:rPr lang="pt-PT" dirty="0" smtClean="0"/>
              <a:t> Abreu</a:t>
            </a:r>
          </a:p>
          <a:p>
            <a:r>
              <a:rPr lang="pt-PT" dirty="0" smtClean="0"/>
              <a:t>Daniela Castro</a:t>
            </a:r>
          </a:p>
          <a:p>
            <a:r>
              <a:rPr lang="pt-PT" dirty="0" smtClean="0"/>
              <a:t>André Silva</a:t>
            </a:r>
          </a:p>
          <a:p>
            <a:r>
              <a:rPr lang="pt-PT" dirty="0" smtClean="0"/>
              <a:t>Pedro Carneiro</a:t>
            </a:r>
          </a:p>
          <a:p>
            <a:r>
              <a:rPr lang="pt-PT" dirty="0" smtClean="0"/>
              <a:t>Paulo Farinhas</a:t>
            </a:r>
          </a:p>
          <a:p>
            <a:r>
              <a:rPr lang="pt-PT" dirty="0" smtClean="0"/>
              <a:t>Pedro Costa</a:t>
            </a:r>
          </a:p>
          <a:p>
            <a:r>
              <a:rPr lang="pt-PT" dirty="0" smtClean="0"/>
              <a:t>Miguel Maia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nte">
  <a:themeElements>
    <a:clrScheme name="Fundiçã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irante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nt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51</TotalTime>
  <Words>172</Words>
  <Application>Microsoft Office PowerPoint</Application>
  <PresentationFormat>Apresentação no Ecrã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5" baseType="lpstr">
      <vt:lpstr>Mirante</vt:lpstr>
      <vt:lpstr>  Relativamente ao carácter, temperamento e traço, referentes á teoria da Personalidade, qual a analogia directa que se pode fazer com uma aula de EF?</vt:lpstr>
      <vt:lpstr> Quais são as 5 necessidades especificas que Erich Fromm postula e onde é que as podemos encontrar no filme? </vt:lpstr>
      <vt:lpstr>Que Influência pode ter a personalidade do Professor de EF no desenvolvimento da personalidade dos seus alunos?</vt:lpstr>
      <vt:lpstr>Psicologia da Personalidade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Relativamente ao carácter, temperamento e traço, referentes á teoria da Personalidade, qual a analogia directa que se pode fazer com uma aula de EF?</dc:title>
  <dc:creator>Valued Acer Customer</dc:creator>
  <cp:lastModifiedBy>tmn</cp:lastModifiedBy>
  <cp:revision>4</cp:revision>
  <dcterms:created xsi:type="dcterms:W3CDTF">2010-11-09T10:08:14Z</dcterms:created>
  <dcterms:modified xsi:type="dcterms:W3CDTF">2010-12-19T17:34:17Z</dcterms:modified>
</cp:coreProperties>
</file>