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7"/>
  </p:notesMasterIdLst>
  <p:sldIdLst>
    <p:sldId id="256" r:id="rId2"/>
    <p:sldId id="261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EF991-2144-4481-8CE1-4CAE72E9BC8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51246-4C60-40E2-AF3B-1E98B8D7A18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835288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51246-4C60-40E2-AF3B-1E98B8D7A185}" type="slidenum">
              <a:rPr lang="pt-PT" smtClean="0"/>
              <a:pPr/>
              <a:t>4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E3752C-59FC-4762-9406-5CBA34A5F7A5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PT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0F23D20-E628-4C1B-93DA-1CB8B07CA8A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2492896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pt-PT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  <a:ea typeface="Verdana" pitchFamily="34" charset="0"/>
                <a:cs typeface="Verdana" pitchFamily="34" charset="0"/>
              </a:rPr>
              <a:t>Psicologia da Personalidade</a:t>
            </a:r>
            <a:r>
              <a:rPr lang="pt-PT" sz="6600" dirty="0" smtClean="0">
                <a:latin typeface="Copperplate Gothic Bold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PT" sz="6600" dirty="0" smtClean="0">
                <a:latin typeface="Copperplate Gothic Bold" pitchFamily="34" charset="0"/>
                <a:ea typeface="Verdana" pitchFamily="34" charset="0"/>
                <a:cs typeface="Verdana" pitchFamily="34" charset="0"/>
              </a:rPr>
            </a:br>
            <a:r>
              <a:rPr lang="pt-PT" sz="1200" dirty="0" smtClean="0">
                <a:latin typeface="Copperplate Gothic Bold" pitchFamily="34" charset="0"/>
                <a:ea typeface="Verdana" pitchFamily="34" charset="0"/>
                <a:cs typeface="Verdana" pitchFamily="34" charset="0"/>
              </a:rPr>
              <a:t>questionário</a:t>
            </a:r>
            <a:endParaRPr lang="pt-PT" sz="6600" dirty="0">
              <a:latin typeface="Copperplate Gothic Bold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5358384"/>
            <a:ext cx="8077200" cy="1499616"/>
          </a:xfrm>
        </p:spPr>
        <p:txBody>
          <a:bodyPr>
            <a:normAutofit/>
          </a:bodyPr>
          <a:lstStyle/>
          <a:p>
            <a:pPr algn="ctr"/>
            <a:r>
              <a:rPr lang="pt-PT" sz="1400" b="1" dirty="0" smtClean="0">
                <a:latin typeface="+mj-lt"/>
                <a:ea typeface="Verdana" pitchFamily="34" charset="0"/>
                <a:cs typeface="Verdana" pitchFamily="34" charset="0"/>
              </a:rPr>
              <a:t>Docente: </a:t>
            </a:r>
          </a:p>
          <a:p>
            <a:pPr algn="ctr"/>
            <a:r>
              <a:rPr lang="pt-PT" sz="1400" dirty="0" smtClean="0">
                <a:latin typeface="+mj-lt"/>
                <a:ea typeface="Verdana" pitchFamily="34" charset="0"/>
                <a:cs typeface="Verdana" pitchFamily="34" charset="0"/>
              </a:rPr>
              <a:t>Nuno Corte Real &amp; Paulo </a:t>
            </a:r>
            <a:r>
              <a:rPr lang="pt-PT" sz="1400" dirty="0" err="1" smtClean="0">
                <a:latin typeface="+mj-lt"/>
                <a:ea typeface="Verdana" pitchFamily="34" charset="0"/>
                <a:cs typeface="Verdana" pitchFamily="34" charset="0"/>
              </a:rPr>
              <a:t>Castelar</a:t>
            </a:r>
            <a:endParaRPr lang="pt-PT" sz="1400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PT" sz="1400" b="1" dirty="0" smtClean="0">
                <a:latin typeface="+mj-lt"/>
                <a:ea typeface="Verdana" pitchFamily="34" charset="0"/>
                <a:cs typeface="Verdana" pitchFamily="34" charset="0"/>
              </a:rPr>
              <a:t>Discentes:</a:t>
            </a:r>
          </a:p>
          <a:p>
            <a:pPr algn="ctr"/>
            <a:r>
              <a:rPr lang="pt-PT" sz="1400" dirty="0" smtClean="0">
                <a:latin typeface="+mj-lt"/>
                <a:ea typeface="Verdana" pitchFamily="34" charset="0"/>
                <a:cs typeface="Verdana" pitchFamily="34" charset="0"/>
              </a:rPr>
              <a:t>Anabela Santos, Diana Coelho, Diana Cristina Sousa, Elsa João Sousa, Rodrigo Garcia, Sandra &amp; </a:t>
            </a:r>
            <a:r>
              <a:rPr lang="pt-PT" sz="1400" dirty="0" err="1" smtClean="0">
                <a:latin typeface="+mj-lt"/>
                <a:ea typeface="Verdana" pitchFamily="34" charset="0"/>
                <a:cs typeface="Verdana" pitchFamily="34" charset="0"/>
              </a:rPr>
              <a:t>Sylvia</a:t>
            </a:r>
            <a:r>
              <a:rPr lang="pt-PT" sz="1400" dirty="0" smtClean="0">
                <a:latin typeface="+mj-lt"/>
                <a:ea typeface="Verdana" pitchFamily="34" charset="0"/>
                <a:cs typeface="Verdana" pitchFamily="34" charset="0"/>
              </a:rPr>
              <a:t> Martins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411760" y="764704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600" dirty="0"/>
              <a:t>2º Ciclo em Ensino de Educação Física nos Ensinos Básico e Secundário</a:t>
            </a:r>
          </a:p>
          <a:p>
            <a:pPr algn="r"/>
            <a:r>
              <a:rPr lang="pt-PT" sz="1600" b="1" dirty="0" smtClean="0">
                <a:latin typeface="+mj-lt"/>
              </a:rPr>
              <a:t>Unidade Curricular: </a:t>
            </a:r>
            <a:r>
              <a:rPr lang="pt-PT" sz="1600" dirty="0" smtClean="0">
                <a:latin typeface="+mj-lt"/>
              </a:rPr>
              <a:t>Psicologia </a:t>
            </a:r>
            <a:r>
              <a:rPr lang="pt-PT" sz="1600" dirty="0" err="1" smtClean="0">
                <a:latin typeface="+mj-lt"/>
              </a:rPr>
              <a:t>Educacinal</a:t>
            </a:r>
            <a:endParaRPr lang="pt-PT" sz="1600" dirty="0">
              <a:latin typeface="+mj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692696"/>
            <a:ext cx="1596008" cy="71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pt-PT" sz="2000" b="1" dirty="0" smtClean="0"/>
              <a:t>Quais os objectivos da psicologia da personalidade?</a:t>
            </a:r>
            <a:endParaRPr lang="pt-PT" sz="2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31640" y="2276872"/>
            <a:ext cx="7498080" cy="4800600"/>
          </a:xfrm>
        </p:spPr>
        <p:txBody>
          <a:bodyPr>
            <a:normAutofit/>
          </a:bodyPr>
          <a:lstStyle/>
          <a:p>
            <a:r>
              <a:rPr lang="pt-PT" sz="2000" dirty="0" smtClean="0"/>
              <a:t>Análise do indivíduo total e não o processo de percepção;</a:t>
            </a:r>
          </a:p>
          <a:p>
            <a:r>
              <a:rPr lang="pt-PT" sz="2000" dirty="0" smtClean="0"/>
              <a:t>o que existe em comum em todas as personalidades humanas</a:t>
            </a:r>
          </a:p>
          <a:p>
            <a:r>
              <a:rPr lang="pt-PT" sz="2000" dirty="0" smtClean="0"/>
              <a:t>descoberta da individualidade</a:t>
            </a:r>
          </a:p>
          <a:p>
            <a:endParaRPr lang="pt-PT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9632" y="908720"/>
            <a:ext cx="76328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2200" dirty="0" smtClean="0"/>
              <a:t/>
            </a:r>
            <a:br>
              <a:rPr lang="pt-PT" sz="2200" dirty="0" smtClean="0"/>
            </a:br>
            <a:r>
              <a:rPr lang="pt-PT" sz="2200" dirty="0" smtClean="0"/>
              <a:t/>
            </a:r>
            <a:br>
              <a:rPr lang="pt-PT" sz="2200" dirty="0" smtClean="0"/>
            </a:br>
            <a:r>
              <a:rPr lang="pt-PT" sz="2200" b="1" dirty="0" smtClean="0"/>
              <a:t>Tendo em conta a teoria da psicologia da personalidade, como podemos justificar que perante as mesmas situações podemos ter opiniões e maneiras de agir diferentes?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6" y="2348880"/>
            <a:ext cx="7498080" cy="4800600"/>
          </a:xfrm>
        </p:spPr>
        <p:txBody>
          <a:bodyPr>
            <a:normAutofit/>
          </a:bodyPr>
          <a:lstStyle/>
          <a:p>
            <a:r>
              <a:rPr lang="pt-PT" sz="2000" dirty="0" smtClean="0"/>
              <a:t>Tendo em conta a teoria da personalidade, cada indivíduo nasce já com determinadas características, mas depois o </a:t>
            </a:r>
            <a:r>
              <a:rPr lang="pt-PT" sz="2000" b="1" dirty="0" smtClean="0"/>
              <a:t>meio em que cresce, o meio em que está inserido, vai acabar por moldar a sua personalidade</a:t>
            </a:r>
            <a:r>
              <a:rPr lang="pt-PT" sz="2000" dirty="0" smtClean="0"/>
              <a:t> consciente ou inconscientemente. Daí poderem haver diferentes tipos de respostas às mesmas situações, mesmo parecendo que apenas pode haver uma opinião correcta há sempre maneiras de estar e agir diferentes.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PT" dirty="0" smtClean="0"/>
              <a:t/>
            </a:r>
            <a:br>
              <a:rPr lang="pt-PT" dirty="0" smtClean="0"/>
            </a:br>
            <a:r>
              <a:rPr lang="pt-PT" sz="2200" b="1" dirty="0" smtClean="0"/>
              <a:t>Mencione as cinco necessidades que estão relacionadas com a teoria de Personalidade e apresente alguns exemplos onde estas necessidades foram colocadas em causa ("desrespeitadas").</a:t>
            </a:r>
            <a:endParaRPr lang="pt-PT" sz="2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3648" y="2348880"/>
            <a:ext cx="7498080" cy="4800600"/>
          </a:xfrm>
        </p:spPr>
        <p:txBody>
          <a:bodyPr>
            <a:normAutofit/>
          </a:bodyPr>
          <a:lstStyle/>
          <a:p>
            <a:r>
              <a:rPr lang="pt-PT" sz="2000" dirty="0" smtClean="0"/>
              <a:t>Necessidade de Relacionamento (P.E. mercado da escravatura - separação entre famílias)</a:t>
            </a:r>
          </a:p>
          <a:p>
            <a:r>
              <a:rPr lang="pt-PT" sz="2000" dirty="0" smtClean="0"/>
              <a:t>Necessidade de Transcendência (P.E. Máscara que bloqueia a necessidade do Homem superar a sua natureza animal)</a:t>
            </a:r>
          </a:p>
          <a:p>
            <a:r>
              <a:rPr lang="pt-PT" sz="2000" dirty="0" smtClean="0"/>
              <a:t>Necessidade de Segurança (P.E. Separação das crianças) </a:t>
            </a:r>
          </a:p>
          <a:p>
            <a:r>
              <a:rPr lang="pt-PT" sz="2000" dirty="0" smtClean="0"/>
              <a:t>Necessidade de Identidade (P.E. Falta de afirmação individual)</a:t>
            </a:r>
          </a:p>
          <a:p>
            <a:r>
              <a:rPr lang="pt-PT" sz="2000" dirty="0" smtClean="0"/>
              <a:t>Necessidade de orientação (P.E. A senhora que vivia da "solidariedade" e que desenvolve a sua personalidade de acordo com as "oportunidades" e condições que a sociedade oferece).</a:t>
            </a:r>
            <a:endParaRPr lang="pt-PT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3648" y="76470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pt-PT" sz="2000" b="1" dirty="0" smtClean="0"/>
              <a:t>De que forma podemos transferir a Psicologia da Personalidade para o contexto </a:t>
            </a:r>
            <a:br>
              <a:rPr lang="pt-PT" sz="2000" b="1" dirty="0" smtClean="0"/>
            </a:br>
            <a:r>
              <a:rPr lang="pt-PT" sz="2000" b="1" dirty="0" smtClean="0"/>
              <a:t>Educativo numa Aula de Educação Física?</a:t>
            </a:r>
            <a:endParaRPr lang="pt-PT" sz="2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6" y="2057400"/>
            <a:ext cx="7498080" cy="4800600"/>
          </a:xfrm>
        </p:spPr>
        <p:txBody>
          <a:bodyPr>
            <a:normAutofit/>
          </a:bodyPr>
          <a:lstStyle/>
          <a:p>
            <a:pPr algn="just"/>
            <a:r>
              <a:rPr lang="pt-PT" sz="2000" dirty="0" smtClean="0"/>
              <a:t>Tendo em conta que a Psicologia da Personalidade, destaca o individuo como um todo, isto é tendo em conta a sua forma de agir, pensar, sentir, pelas suas crenças, valores, relacionamentos, hereditariedade entre outros factores, devemos agir como futuros profissionais na docência da Educação física respostas diferentes dos nossos alunos a estímulos aparentemente parecidos. Ter sempre um plano B, C e D “na manga” e ainda ter uma boa capacidade de improviso para poder </a:t>
            </a:r>
            <a:r>
              <a:rPr lang="pt-PT" sz="2000" b="1" dirty="0" smtClean="0"/>
              <a:t>adaptar o conteúdo do ensino às divergentes respostas dos alunos.</a:t>
            </a:r>
            <a:endParaRPr lang="pt-PT" sz="2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</TotalTime>
  <Words>353</Words>
  <Application>Microsoft Office PowerPoint</Application>
  <PresentationFormat>Apresentação no Ecrã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Solstício</vt:lpstr>
      <vt:lpstr>Psicologia da Personalidade questionário</vt:lpstr>
      <vt:lpstr>Quais os objectivos da psicologia da personalidade?</vt:lpstr>
      <vt:lpstr>  Tendo em conta a teoria da psicologia da personalidade, como podemos justificar que perante as mesmas situações podemos ter opiniões e maneiras de agir diferentes? </vt:lpstr>
      <vt:lpstr> Mencione as cinco necessidades que estão relacionadas com a teoria de Personalidade e apresente alguns exemplos onde estas necessidades foram colocadas em causa ("desrespeitadas").</vt:lpstr>
      <vt:lpstr>De que forma podemos transferir a Psicologia da Personalidade para o contexto  Educativo numa Aula de Educação Física?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da Personalidade</dc:title>
  <dc:creator>Anabela Saldanha</dc:creator>
  <cp:lastModifiedBy>tmn</cp:lastModifiedBy>
  <cp:revision>8</cp:revision>
  <dcterms:created xsi:type="dcterms:W3CDTF">2010-11-05T22:24:47Z</dcterms:created>
  <dcterms:modified xsi:type="dcterms:W3CDTF">2010-12-19T17:31:56Z</dcterms:modified>
</cp:coreProperties>
</file>